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8" r:id="rId4"/>
    <p:sldId id="279" r:id="rId5"/>
    <p:sldId id="280" r:id="rId6"/>
    <p:sldId id="281" r:id="rId7"/>
    <p:sldId id="282" r:id="rId8"/>
    <p:sldId id="262" r:id="rId9"/>
    <p:sldId id="264" r:id="rId10"/>
    <p:sldId id="265" r:id="rId11"/>
    <p:sldId id="268" r:id="rId12"/>
    <p:sldId id="263" r:id="rId13"/>
    <p:sldId id="266" r:id="rId14"/>
    <p:sldId id="283" r:id="rId15"/>
    <p:sldId id="284" r:id="rId16"/>
    <p:sldId id="269" r:id="rId17"/>
    <p:sldId id="270" r:id="rId18"/>
    <p:sldId id="274" r:id="rId19"/>
    <p:sldId id="273" r:id="rId20"/>
    <p:sldId id="271" r:id="rId21"/>
    <p:sldId id="257" r:id="rId22"/>
    <p:sldId id="259" r:id="rId23"/>
    <p:sldId id="272" r:id="rId24"/>
    <p:sldId id="258" r:id="rId25"/>
    <p:sldId id="275" r:id="rId26"/>
    <p:sldId id="276" r:id="rId27"/>
    <p:sldId id="261" r:id="rId28"/>
    <p:sldId id="260" r:id="rId29"/>
    <p:sldId id="277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78F1E-D07E-46A6-A6E0-CEECE486227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673EAA8-122A-41A6-8AE3-8E22EFF5578A}">
      <dgm:prSet phldrT="[Szöveg]"/>
      <dgm:spPr/>
      <dgm:t>
        <a:bodyPr/>
        <a:lstStyle/>
        <a:p>
          <a:r>
            <a:rPr lang="hu-HU" dirty="0" smtClean="0"/>
            <a:t>Átalakuló társadalmi-gazdasági viszonyok - nemzet</a:t>
          </a:r>
          <a:endParaRPr lang="hu-HU" dirty="0"/>
        </a:p>
      </dgm:t>
    </dgm:pt>
    <dgm:pt modelId="{58A3A885-E404-4B2D-97F5-152926F35D17}" type="parTrans" cxnId="{BFFA3F8C-FA7B-4541-A975-999531F36C01}">
      <dgm:prSet/>
      <dgm:spPr/>
      <dgm:t>
        <a:bodyPr/>
        <a:lstStyle/>
        <a:p>
          <a:endParaRPr lang="hu-HU"/>
        </a:p>
      </dgm:t>
    </dgm:pt>
    <dgm:pt modelId="{758B387D-FB3C-4164-9DFD-9A463E54445E}" type="sibTrans" cxnId="{BFFA3F8C-FA7B-4541-A975-999531F36C01}">
      <dgm:prSet/>
      <dgm:spPr/>
      <dgm:t>
        <a:bodyPr/>
        <a:lstStyle/>
        <a:p>
          <a:endParaRPr lang="hu-HU"/>
        </a:p>
      </dgm:t>
    </dgm:pt>
    <dgm:pt modelId="{126CA1DF-015B-4151-9859-56043F12D273}">
      <dgm:prSet phldrT="[Szöveg]"/>
      <dgm:spPr/>
      <dgm:t>
        <a:bodyPr/>
        <a:lstStyle/>
        <a:p>
          <a:r>
            <a:rPr lang="hu-HU" dirty="0" smtClean="0"/>
            <a:t>Hadakozás és hadseregépítés</a:t>
          </a:r>
          <a:endParaRPr lang="hu-HU" dirty="0"/>
        </a:p>
      </dgm:t>
    </dgm:pt>
    <dgm:pt modelId="{BB667AC3-1AD4-4783-87F5-21EE162F35EA}" type="parTrans" cxnId="{73EDEB13-E570-4F45-AC16-0CEF83E6C062}">
      <dgm:prSet/>
      <dgm:spPr/>
      <dgm:t>
        <a:bodyPr/>
        <a:lstStyle/>
        <a:p>
          <a:endParaRPr lang="hu-HU"/>
        </a:p>
      </dgm:t>
    </dgm:pt>
    <dgm:pt modelId="{40C2C985-B096-4FE2-A0B0-EC2CE4711BB2}" type="sibTrans" cxnId="{73EDEB13-E570-4F45-AC16-0CEF83E6C062}">
      <dgm:prSet/>
      <dgm:spPr/>
      <dgm:t>
        <a:bodyPr/>
        <a:lstStyle/>
        <a:p>
          <a:endParaRPr lang="hu-HU"/>
        </a:p>
      </dgm:t>
    </dgm:pt>
    <dgm:pt modelId="{BB11AB6F-26ED-4558-A268-535401E3F5C9}">
      <dgm:prSet phldrT="[Szöveg]"/>
      <dgm:spPr/>
      <dgm:t>
        <a:bodyPr/>
        <a:lstStyle/>
        <a:p>
          <a:r>
            <a:rPr lang="hu-HU" dirty="0" smtClean="0"/>
            <a:t>Gazdasági-társadalmi válságok</a:t>
          </a:r>
          <a:endParaRPr lang="hu-HU" dirty="0"/>
        </a:p>
      </dgm:t>
    </dgm:pt>
    <dgm:pt modelId="{16C4E6FA-6A1F-481C-9D4B-0B4AE75947A1}" type="parTrans" cxnId="{4144680A-E921-4FE1-9B2C-4B210C384DC0}">
      <dgm:prSet/>
      <dgm:spPr/>
      <dgm:t>
        <a:bodyPr/>
        <a:lstStyle/>
        <a:p>
          <a:endParaRPr lang="hu-HU"/>
        </a:p>
      </dgm:t>
    </dgm:pt>
    <dgm:pt modelId="{60B8A7F0-F08E-43EA-8814-EFE096E1EBBE}" type="sibTrans" cxnId="{4144680A-E921-4FE1-9B2C-4B210C384DC0}">
      <dgm:prSet/>
      <dgm:spPr/>
      <dgm:t>
        <a:bodyPr/>
        <a:lstStyle/>
        <a:p>
          <a:endParaRPr lang="hu-HU"/>
        </a:p>
      </dgm:t>
    </dgm:pt>
    <dgm:pt modelId="{D110E3C1-5011-4A30-994C-1FD9040DAAFF}">
      <dgm:prSet/>
      <dgm:spPr/>
      <dgm:t>
        <a:bodyPr/>
        <a:lstStyle/>
        <a:p>
          <a:r>
            <a:rPr lang="hu-HU" dirty="0" smtClean="0"/>
            <a:t>Expanzió</a:t>
          </a:r>
          <a:endParaRPr lang="hu-HU" dirty="0"/>
        </a:p>
      </dgm:t>
    </dgm:pt>
    <dgm:pt modelId="{228E4668-59D8-4CE5-B723-DA8034DC6A17}" type="parTrans" cxnId="{F7C83076-200E-46E0-9B9F-65BAA627D783}">
      <dgm:prSet/>
      <dgm:spPr/>
    </dgm:pt>
    <dgm:pt modelId="{98F71E6C-6EBD-48A9-B796-071ED631FCE7}" type="sibTrans" cxnId="{F7C83076-200E-46E0-9B9F-65BAA627D783}">
      <dgm:prSet/>
      <dgm:spPr/>
      <dgm:t>
        <a:bodyPr/>
        <a:lstStyle/>
        <a:p>
          <a:endParaRPr lang="hu-HU"/>
        </a:p>
      </dgm:t>
    </dgm:pt>
    <dgm:pt modelId="{02B2053B-2FF3-4771-A901-5385B4425F6B}">
      <dgm:prSet/>
      <dgm:spPr/>
      <dgm:t>
        <a:bodyPr/>
        <a:lstStyle/>
        <a:p>
          <a:pPr algn="r"/>
          <a:r>
            <a:rPr lang="hu-HU" b="1" dirty="0" smtClean="0"/>
            <a:t>ABSZOLUTIZMUS</a:t>
          </a:r>
          <a:endParaRPr lang="hu-HU" b="1" dirty="0"/>
        </a:p>
      </dgm:t>
    </dgm:pt>
    <dgm:pt modelId="{93D2E26A-BC96-4A61-BC20-C0791F4550D2}" type="parTrans" cxnId="{81D464A8-355C-4A03-A818-80CFFBAA9EF2}">
      <dgm:prSet/>
      <dgm:spPr/>
    </dgm:pt>
    <dgm:pt modelId="{8F84B4DA-4718-45DF-928A-DEB6B50355E7}" type="sibTrans" cxnId="{81D464A8-355C-4A03-A818-80CFFBAA9EF2}">
      <dgm:prSet/>
      <dgm:spPr/>
    </dgm:pt>
    <dgm:pt modelId="{5BAF4B22-6060-407C-ADD8-AB52C9B678D0}" type="pres">
      <dgm:prSet presAssocID="{C4C78F1E-D07E-46A6-A6E0-CEECE486227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4EABFAB-658F-4987-A3AF-D83AEBCE6710}" type="pres">
      <dgm:prSet presAssocID="{C4C78F1E-D07E-46A6-A6E0-CEECE4862277}" presName="dummyMaxCanvas" presStyleCnt="0">
        <dgm:presLayoutVars/>
      </dgm:prSet>
      <dgm:spPr/>
    </dgm:pt>
    <dgm:pt modelId="{2A71C4D7-A164-4D7C-B097-821A7A5ECAB0}" type="pres">
      <dgm:prSet presAssocID="{C4C78F1E-D07E-46A6-A6E0-CEECE486227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E44125-3AC2-494F-94EC-B089C198FE2B}" type="pres">
      <dgm:prSet presAssocID="{C4C78F1E-D07E-46A6-A6E0-CEECE486227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B6F7D5D-B252-423A-93FC-BFEEE221EBD1}" type="pres">
      <dgm:prSet presAssocID="{C4C78F1E-D07E-46A6-A6E0-CEECE486227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CDBE95A-C4CA-4795-9DBD-7F815BE11CA9}" type="pres">
      <dgm:prSet presAssocID="{C4C78F1E-D07E-46A6-A6E0-CEECE486227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5F7987-0C58-4FE1-BBE3-555AD85E98A3}" type="pres">
      <dgm:prSet presAssocID="{C4C78F1E-D07E-46A6-A6E0-CEECE486227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6EDC98-4290-4AA6-A584-E24FBB0B1D77}" type="pres">
      <dgm:prSet presAssocID="{C4C78F1E-D07E-46A6-A6E0-CEECE486227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C7E7C52-22CA-4610-9A43-ABAFAD8D8840}" type="pres">
      <dgm:prSet presAssocID="{C4C78F1E-D07E-46A6-A6E0-CEECE486227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60E033-0E26-4109-BE85-4556E87C457F}" type="pres">
      <dgm:prSet presAssocID="{C4C78F1E-D07E-46A6-A6E0-CEECE486227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B3F9DC-1B17-4AF9-8EC5-8770582D5266}" type="pres">
      <dgm:prSet presAssocID="{C4C78F1E-D07E-46A6-A6E0-CEECE486227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553DCD-89B4-4DC4-B310-4D85411E6A27}" type="pres">
      <dgm:prSet presAssocID="{C4C78F1E-D07E-46A6-A6E0-CEECE486227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F55D44A-90C8-4904-8D78-17649182B542}" type="pres">
      <dgm:prSet presAssocID="{C4C78F1E-D07E-46A6-A6E0-CEECE486227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BA642B4-0E6C-471F-940E-A97150C10F1E}" type="pres">
      <dgm:prSet presAssocID="{C4C78F1E-D07E-46A6-A6E0-CEECE486227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285D1DF-1EE4-414A-A380-551406A38695}" type="pres">
      <dgm:prSet presAssocID="{C4C78F1E-D07E-46A6-A6E0-CEECE486227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14CC3D-5204-46B5-AEF0-03AE872DF0E7}" type="pres">
      <dgm:prSet presAssocID="{C4C78F1E-D07E-46A6-A6E0-CEECE486227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36C6C77-726F-49F2-9ABE-E1171B8E40EE}" type="presOf" srcId="{7673EAA8-122A-41A6-8AE3-8E22EFF5578A}" destId="{E0553DCD-89B4-4DC4-B310-4D85411E6A27}" srcOrd="1" destOrd="0" presId="urn:microsoft.com/office/officeart/2005/8/layout/vProcess5"/>
    <dgm:cxn modelId="{92884515-1786-46FE-BBEE-FC27745FBE46}" type="presOf" srcId="{02B2053B-2FF3-4771-A901-5385B4425F6B}" destId="{8314CC3D-5204-46B5-AEF0-03AE872DF0E7}" srcOrd="1" destOrd="0" presId="urn:microsoft.com/office/officeart/2005/8/layout/vProcess5"/>
    <dgm:cxn modelId="{45455DFD-C768-43B6-A919-858816A5BEA1}" type="presOf" srcId="{60B8A7F0-F08E-43EA-8814-EFE096E1EBBE}" destId="{EC60E033-0E26-4109-BE85-4556E87C457F}" srcOrd="0" destOrd="0" presId="urn:microsoft.com/office/officeart/2005/8/layout/vProcess5"/>
    <dgm:cxn modelId="{BFFA3F8C-FA7B-4541-A975-999531F36C01}" srcId="{C4C78F1E-D07E-46A6-A6E0-CEECE4862277}" destId="{7673EAA8-122A-41A6-8AE3-8E22EFF5578A}" srcOrd="0" destOrd="0" parTransId="{58A3A885-E404-4B2D-97F5-152926F35D17}" sibTransId="{758B387D-FB3C-4164-9DFD-9A463E54445E}"/>
    <dgm:cxn modelId="{2A247E82-1DCC-4E22-9E1B-C7771247AC14}" type="presOf" srcId="{BB11AB6F-26ED-4558-A268-535401E3F5C9}" destId="{AB6F7D5D-B252-423A-93FC-BFEEE221EBD1}" srcOrd="0" destOrd="0" presId="urn:microsoft.com/office/officeart/2005/8/layout/vProcess5"/>
    <dgm:cxn modelId="{30977ABB-CFD0-417C-9DA2-EEDE29B98135}" type="presOf" srcId="{98F71E6C-6EBD-48A9-B796-071ED631FCE7}" destId="{1DB3F9DC-1B17-4AF9-8EC5-8770582D5266}" srcOrd="0" destOrd="0" presId="urn:microsoft.com/office/officeart/2005/8/layout/vProcess5"/>
    <dgm:cxn modelId="{D15FF596-424D-4B27-86CC-59068421EFBA}" type="presOf" srcId="{D110E3C1-5011-4A30-994C-1FD9040DAAFF}" destId="{6285D1DF-1EE4-414A-A380-551406A38695}" srcOrd="1" destOrd="0" presId="urn:microsoft.com/office/officeart/2005/8/layout/vProcess5"/>
    <dgm:cxn modelId="{73EDEB13-E570-4F45-AC16-0CEF83E6C062}" srcId="{C4C78F1E-D07E-46A6-A6E0-CEECE4862277}" destId="{126CA1DF-015B-4151-9859-56043F12D273}" srcOrd="1" destOrd="0" parTransId="{BB667AC3-1AD4-4783-87F5-21EE162F35EA}" sibTransId="{40C2C985-B096-4FE2-A0B0-EC2CE4711BB2}"/>
    <dgm:cxn modelId="{7F3DED69-3A8D-44C8-9C27-AF59327737B8}" type="presOf" srcId="{D110E3C1-5011-4A30-994C-1FD9040DAAFF}" destId="{8CDBE95A-C4CA-4795-9DBD-7F815BE11CA9}" srcOrd="0" destOrd="0" presId="urn:microsoft.com/office/officeart/2005/8/layout/vProcess5"/>
    <dgm:cxn modelId="{3E842421-AACE-4682-ACF3-C0D728FB985E}" type="presOf" srcId="{758B387D-FB3C-4164-9DFD-9A463E54445E}" destId="{6F6EDC98-4290-4AA6-A584-E24FBB0B1D77}" srcOrd="0" destOrd="0" presId="urn:microsoft.com/office/officeart/2005/8/layout/vProcess5"/>
    <dgm:cxn modelId="{F7C83076-200E-46E0-9B9F-65BAA627D783}" srcId="{C4C78F1E-D07E-46A6-A6E0-CEECE4862277}" destId="{D110E3C1-5011-4A30-994C-1FD9040DAAFF}" srcOrd="3" destOrd="0" parTransId="{228E4668-59D8-4CE5-B723-DA8034DC6A17}" sibTransId="{98F71E6C-6EBD-48A9-B796-071ED631FCE7}"/>
    <dgm:cxn modelId="{A12E7629-5092-45EC-A25A-6C905406D574}" type="presOf" srcId="{126CA1DF-015B-4151-9859-56043F12D273}" destId="{3F55D44A-90C8-4904-8D78-17649182B542}" srcOrd="1" destOrd="0" presId="urn:microsoft.com/office/officeart/2005/8/layout/vProcess5"/>
    <dgm:cxn modelId="{02F5444E-2B4F-4803-955C-5CA3DAF00276}" type="presOf" srcId="{02B2053B-2FF3-4771-A901-5385B4425F6B}" destId="{405F7987-0C58-4FE1-BBE3-555AD85E98A3}" srcOrd="0" destOrd="0" presId="urn:microsoft.com/office/officeart/2005/8/layout/vProcess5"/>
    <dgm:cxn modelId="{4144680A-E921-4FE1-9B2C-4B210C384DC0}" srcId="{C4C78F1E-D07E-46A6-A6E0-CEECE4862277}" destId="{BB11AB6F-26ED-4558-A268-535401E3F5C9}" srcOrd="2" destOrd="0" parTransId="{16C4E6FA-6A1F-481C-9D4B-0B4AE75947A1}" sibTransId="{60B8A7F0-F08E-43EA-8814-EFE096E1EBBE}"/>
    <dgm:cxn modelId="{C066C742-A7FF-48C8-89F9-876BBD8A44C8}" type="presOf" srcId="{40C2C985-B096-4FE2-A0B0-EC2CE4711BB2}" destId="{8C7E7C52-22CA-4610-9A43-ABAFAD8D8840}" srcOrd="0" destOrd="0" presId="urn:microsoft.com/office/officeart/2005/8/layout/vProcess5"/>
    <dgm:cxn modelId="{5BE6D65B-06DD-439E-B56E-87540EFD9ACF}" type="presOf" srcId="{126CA1DF-015B-4151-9859-56043F12D273}" destId="{1DE44125-3AC2-494F-94EC-B089C198FE2B}" srcOrd="0" destOrd="0" presId="urn:microsoft.com/office/officeart/2005/8/layout/vProcess5"/>
    <dgm:cxn modelId="{81D464A8-355C-4A03-A818-80CFFBAA9EF2}" srcId="{C4C78F1E-D07E-46A6-A6E0-CEECE4862277}" destId="{02B2053B-2FF3-4771-A901-5385B4425F6B}" srcOrd="4" destOrd="0" parTransId="{93D2E26A-BC96-4A61-BC20-C0791F4550D2}" sibTransId="{8F84B4DA-4718-45DF-928A-DEB6B50355E7}"/>
    <dgm:cxn modelId="{8A837434-68EF-4A41-91F8-690A635228B9}" type="presOf" srcId="{7673EAA8-122A-41A6-8AE3-8E22EFF5578A}" destId="{2A71C4D7-A164-4D7C-B097-821A7A5ECAB0}" srcOrd="0" destOrd="0" presId="urn:microsoft.com/office/officeart/2005/8/layout/vProcess5"/>
    <dgm:cxn modelId="{D1B5610C-00B1-41A6-9BED-7D67EB2B1A63}" type="presOf" srcId="{BB11AB6F-26ED-4558-A268-535401E3F5C9}" destId="{2BA642B4-0E6C-471F-940E-A97150C10F1E}" srcOrd="1" destOrd="0" presId="urn:microsoft.com/office/officeart/2005/8/layout/vProcess5"/>
    <dgm:cxn modelId="{D4962605-0D26-42BE-BB7E-545A04FB3474}" type="presOf" srcId="{C4C78F1E-D07E-46A6-A6E0-CEECE4862277}" destId="{5BAF4B22-6060-407C-ADD8-AB52C9B678D0}" srcOrd="0" destOrd="0" presId="urn:microsoft.com/office/officeart/2005/8/layout/vProcess5"/>
    <dgm:cxn modelId="{CCAB5B61-9E06-49D3-AB5A-069E2F559810}" type="presParOf" srcId="{5BAF4B22-6060-407C-ADD8-AB52C9B678D0}" destId="{A4EABFAB-658F-4987-A3AF-D83AEBCE6710}" srcOrd="0" destOrd="0" presId="urn:microsoft.com/office/officeart/2005/8/layout/vProcess5"/>
    <dgm:cxn modelId="{18DC1FA4-A7CA-4A61-82EB-83218C4330D7}" type="presParOf" srcId="{5BAF4B22-6060-407C-ADD8-AB52C9B678D0}" destId="{2A71C4D7-A164-4D7C-B097-821A7A5ECAB0}" srcOrd="1" destOrd="0" presId="urn:microsoft.com/office/officeart/2005/8/layout/vProcess5"/>
    <dgm:cxn modelId="{80BF9E4F-3A17-4606-8B6C-973791ECE084}" type="presParOf" srcId="{5BAF4B22-6060-407C-ADD8-AB52C9B678D0}" destId="{1DE44125-3AC2-494F-94EC-B089C198FE2B}" srcOrd="2" destOrd="0" presId="urn:microsoft.com/office/officeart/2005/8/layout/vProcess5"/>
    <dgm:cxn modelId="{5307AB03-887E-4A91-A9F7-FFDE24B6E182}" type="presParOf" srcId="{5BAF4B22-6060-407C-ADD8-AB52C9B678D0}" destId="{AB6F7D5D-B252-423A-93FC-BFEEE221EBD1}" srcOrd="3" destOrd="0" presId="urn:microsoft.com/office/officeart/2005/8/layout/vProcess5"/>
    <dgm:cxn modelId="{AE2634A7-88E0-4657-909E-4AF6F33C3369}" type="presParOf" srcId="{5BAF4B22-6060-407C-ADD8-AB52C9B678D0}" destId="{8CDBE95A-C4CA-4795-9DBD-7F815BE11CA9}" srcOrd="4" destOrd="0" presId="urn:microsoft.com/office/officeart/2005/8/layout/vProcess5"/>
    <dgm:cxn modelId="{5078A524-B254-4B5E-A1A7-1AB67CD54BF2}" type="presParOf" srcId="{5BAF4B22-6060-407C-ADD8-AB52C9B678D0}" destId="{405F7987-0C58-4FE1-BBE3-555AD85E98A3}" srcOrd="5" destOrd="0" presId="urn:microsoft.com/office/officeart/2005/8/layout/vProcess5"/>
    <dgm:cxn modelId="{3DAE2ACB-082D-4D09-9207-C50EBEA4B404}" type="presParOf" srcId="{5BAF4B22-6060-407C-ADD8-AB52C9B678D0}" destId="{6F6EDC98-4290-4AA6-A584-E24FBB0B1D77}" srcOrd="6" destOrd="0" presId="urn:microsoft.com/office/officeart/2005/8/layout/vProcess5"/>
    <dgm:cxn modelId="{DE61D105-B30F-42CE-89E1-10EE75B84ED3}" type="presParOf" srcId="{5BAF4B22-6060-407C-ADD8-AB52C9B678D0}" destId="{8C7E7C52-22CA-4610-9A43-ABAFAD8D8840}" srcOrd="7" destOrd="0" presId="urn:microsoft.com/office/officeart/2005/8/layout/vProcess5"/>
    <dgm:cxn modelId="{FF84BC0F-E626-4528-A0D0-E2EC62CA6840}" type="presParOf" srcId="{5BAF4B22-6060-407C-ADD8-AB52C9B678D0}" destId="{EC60E033-0E26-4109-BE85-4556E87C457F}" srcOrd="8" destOrd="0" presId="urn:microsoft.com/office/officeart/2005/8/layout/vProcess5"/>
    <dgm:cxn modelId="{7BA82112-B471-4E35-B345-E1FFCFE6B164}" type="presParOf" srcId="{5BAF4B22-6060-407C-ADD8-AB52C9B678D0}" destId="{1DB3F9DC-1B17-4AF9-8EC5-8770582D5266}" srcOrd="9" destOrd="0" presId="urn:microsoft.com/office/officeart/2005/8/layout/vProcess5"/>
    <dgm:cxn modelId="{8F78409D-1B7D-49A4-A1A3-CD7CEBEBF835}" type="presParOf" srcId="{5BAF4B22-6060-407C-ADD8-AB52C9B678D0}" destId="{E0553DCD-89B4-4DC4-B310-4D85411E6A27}" srcOrd="10" destOrd="0" presId="urn:microsoft.com/office/officeart/2005/8/layout/vProcess5"/>
    <dgm:cxn modelId="{20CB5FD2-742A-41AD-B19D-0B0C5F17B490}" type="presParOf" srcId="{5BAF4B22-6060-407C-ADD8-AB52C9B678D0}" destId="{3F55D44A-90C8-4904-8D78-17649182B542}" srcOrd="11" destOrd="0" presId="urn:microsoft.com/office/officeart/2005/8/layout/vProcess5"/>
    <dgm:cxn modelId="{4C6A5B3B-3995-4AE8-984B-F662EB715EE2}" type="presParOf" srcId="{5BAF4B22-6060-407C-ADD8-AB52C9B678D0}" destId="{2BA642B4-0E6C-471F-940E-A97150C10F1E}" srcOrd="12" destOrd="0" presId="urn:microsoft.com/office/officeart/2005/8/layout/vProcess5"/>
    <dgm:cxn modelId="{F3EC27ED-2E2D-4123-B1F8-2F2162FD6E01}" type="presParOf" srcId="{5BAF4B22-6060-407C-ADD8-AB52C9B678D0}" destId="{6285D1DF-1EE4-414A-A380-551406A38695}" srcOrd="13" destOrd="0" presId="urn:microsoft.com/office/officeart/2005/8/layout/vProcess5"/>
    <dgm:cxn modelId="{F4B9946B-1B8C-4958-9235-BE1542DBBCFD}" type="presParOf" srcId="{5BAF4B22-6060-407C-ADD8-AB52C9B678D0}" destId="{8314CC3D-5204-46B5-AEF0-03AE872DF0E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61A86E-00F9-4A75-9B4B-E460919D9F8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2680F71-4D6B-4EA6-8CE1-196714862B2F}">
      <dgm:prSet phldrT="[Szöveg]"/>
      <dgm:spPr/>
      <dgm:t>
        <a:bodyPr/>
        <a:lstStyle/>
        <a:p>
          <a:r>
            <a:rPr lang="hu-HU" dirty="0" smtClean="0"/>
            <a:t>A. M.</a:t>
          </a:r>
          <a:endParaRPr lang="hu-HU" dirty="0"/>
        </a:p>
      </dgm:t>
    </dgm:pt>
    <dgm:pt modelId="{B3C835B4-BF75-4646-BF4F-5532C543932C}" type="parTrans" cxnId="{F603634C-8012-42AD-97A6-5E17A52FA1AF}">
      <dgm:prSet/>
      <dgm:spPr/>
      <dgm:t>
        <a:bodyPr/>
        <a:lstStyle/>
        <a:p>
          <a:endParaRPr lang="hu-HU"/>
        </a:p>
      </dgm:t>
    </dgm:pt>
    <dgm:pt modelId="{C45BF657-B6E0-44F6-B52C-22996DDD74C9}" type="sibTrans" cxnId="{F603634C-8012-42AD-97A6-5E17A52FA1AF}">
      <dgm:prSet/>
      <dgm:spPr/>
      <dgm:t>
        <a:bodyPr/>
        <a:lstStyle/>
        <a:p>
          <a:endParaRPr lang="hu-HU"/>
        </a:p>
      </dgm:t>
    </dgm:pt>
    <dgm:pt modelId="{ABBA8EBC-6223-4834-B0C0-444303492924}">
      <dgm:prSet phldrT="[Szöveg]"/>
      <dgm:spPr/>
      <dgm:t>
        <a:bodyPr/>
        <a:lstStyle/>
        <a:p>
          <a:r>
            <a:rPr lang="hu-HU" dirty="0" smtClean="0"/>
            <a:t>Adóalanyok védelme</a:t>
          </a:r>
          <a:endParaRPr lang="hu-HU" dirty="0"/>
        </a:p>
      </dgm:t>
    </dgm:pt>
    <dgm:pt modelId="{23F8995C-D596-4078-9EB9-05305CB25DD7}" type="parTrans" cxnId="{65E8ED85-F48B-42E3-912C-2C2E8C1F4247}">
      <dgm:prSet/>
      <dgm:spPr/>
      <dgm:t>
        <a:bodyPr/>
        <a:lstStyle/>
        <a:p>
          <a:endParaRPr lang="hu-HU"/>
        </a:p>
      </dgm:t>
    </dgm:pt>
    <dgm:pt modelId="{827414A6-1D82-4E12-AAB5-E30DE23032AE}" type="sibTrans" cxnId="{65E8ED85-F48B-42E3-912C-2C2E8C1F4247}">
      <dgm:prSet/>
      <dgm:spPr/>
      <dgm:t>
        <a:bodyPr/>
        <a:lstStyle/>
        <a:p>
          <a:endParaRPr lang="hu-HU"/>
        </a:p>
      </dgm:t>
    </dgm:pt>
    <dgm:pt modelId="{CBC14047-A107-4025-8F6C-DAE7210251AD}">
      <dgm:prSet phldrT="[Szöveg]"/>
      <dgm:spPr/>
      <dgm:t>
        <a:bodyPr/>
        <a:lstStyle/>
        <a:p>
          <a:r>
            <a:rPr lang="hu-HU" dirty="0" smtClean="0"/>
            <a:t>Fokozott beavatkozás a gazdaságba</a:t>
          </a:r>
          <a:endParaRPr lang="hu-HU" dirty="0"/>
        </a:p>
      </dgm:t>
    </dgm:pt>
    <dgm:pt modelId="{DF94B1A2-CC7F-40A7-A4B3-EE7F0173AFC3}" type="parTrans" cxnId="{5559E32A-2F35-441F-81D6-804AA38D13B1}">
      <dgm:prSet/>
      <dgm:spPr/>
      <dgm:t>
        <a:bodyPr/>
        <a:lstStyle/>
        <a:p>
          <a:endParaRPr lang="hu-HU"/>
        </a:p>
      </dgm:t>
    </dgm:pt>
    <dgm:pt modelId="{5BFD33D2-0C0E-4FB8-A6C2-2A52F9CD657B}" type="sibTrans" cxnId="{5559E32A-2F35-441F-81D6-804AA38D13B1}">
      <dgm:prSet/>
      <dgm:spPr/>
      <dgm:t>
        <a:bodyPr/>
        <a:lstStyle/>
        <a:p>
          <a:endParaRPr lang="hu-HU"/>
        </a:p>
      </dgm:t>
    </dgm:pt>
    <dgm:pt modelId="{CCEA068A-E42C-4B07-A7C4-D4D66D18E5FC}">
      <dgm:prSet phldrT="[Szöveg]"/>
      <dgm:spPr/>
      <dgm:t>
        <a:bodyPr/>
        <a:lstStyle/>
        <a:p>
          <a:r>
            <a:rPr lang="hu-HU" dirty="0" smtClean="0"/>
            <a:t>Állandó állami hadsereg</a:t>
          </a:r>
        </a:p>
      </dgm:t>
    </dgm:pt>
    <dgm:pt modelId="{A839A323-117D-4CC1-88D8-F7D9D97CA000}" type="parTrans" cxnId="{3B6A8710-C01A-426B-A2C2-0A24F19C63D7}">
      <dgm:prSet/>
      <dgm:spPr/>
      <dgm:t>
        <a:bodyPr/>
        <a:lstStyle/>
        <a:p>
          <a:endParaRPr lang="hu-HU"/>
        </a:p>
      </dgm:t>
    </dgm:pt>
    <dgm:pt modelId="{25459585-7AE1-496B-9BD8-92F084982527}" type="sibTrans" cxnId="{3B6A8710-C01A-426B-A2C2-0A24F19C63D7}">
      <dgm:prSet/>
      <dgm:spPr/>
      <dgm:t>
        <a:bodyPr/>
        <a:lstStyle/>
        <a:p>
          <a:endParaRPr lang="hu-HU"/>
        </a:p>
      </dgm:t>
    </dgm:pt>
    <dgm:pt modelId="{CD6BDAB0-0479-4B7D-901A-F8BB4FA8970A}">
      <dgm:prSet/>
      <dgm:spPr/>
      <dgm:t>
        <a:bodyPr/>
        <a:lstStyle/>
        <a:p>
          <a:r>
            <a:rPr lang="hu-HU" dirty="0" smtClean="0"/>
            <a:t>Kormányzati ügyvitel</a:t>
          </a:r>
          <a:endParaRPr lang="hu-HU" dirty="0"/>
        </a:p>
      </dgm:t>
    </dgm:pt>
    <dgm:pt modelId="{D7FB2831-649C-49AA-BC64-E4561530D175}" type="parTrans" cxnId="{2DBE9B22-7325-4CA7-AB38-B6AF3A944D7D}">
      <dgm:prSet/>
      <dgm:spPr/>
    </dgm:pt>
    <dgm:pt modelId="{ECAD05A2-5140-48E4-87DF-A4C211EE7074}" type="sibTrans" cxnId="{2DBE9B22-7325-4CA7-AB38-B6AF3A944D7D}">
      <dgm:prSet/>
      <dgm:spPr/>
    </dgm:pt>
    <dgm:pt modelId="{389C8B41-49FF-4333-84F1-6BDF599C9EC5}">
      <dgm:prSet/>
      <dgm:spPr/>
      <dgm:t>
        <a:bodyPr/>
        <a:lstStyle/>
        <a:p>
          <a:r>
            <a:rPr lang="hu-HU" dirty="0" smtClean="0"/>
            <a:t>Szociális intézkedések</a:t>
          </a:r>
          <a:endParaRPr lang="hu-HU" dirty="0"/>
        </a:p>
      </dgm:t>
    </dgm:pt>
    <dgm:pt modelId="{4F5B3EFA-F9B3-4CF2-AAA2-1DAC02ACA134}" type="parTrans" cxnId="{92B64D76-127E-42B4-B583-4D5C413FCE57}">
      <dgm:prSet/>
      <dgm:spPr/>
    </dgm:pt>
    <dgm:pt modelId="{5781386B-FDD8-4790-9FEC-155D503C9B5B}" type="sibTrans" cxnId="{92B64D76-127E-42B4-B583-4D5C413FCE57}">
      <dgm:prSet/>
      <dgm:spPr/>
    </dgm:pt>
    <dgm:pt modelId="{BDCC9CD8-2238-4E0A-9E08-F568C1F0B06B}">
      <dgm:prSet/>
      <dgm:spPr/>
      <dgm:t>
        <a:bodyPr/>
        <a:lstStyle/>
        <a:p>
          <a:r>
            <a:rPr lang="hu-HU" dirty="0" smtClean="0"/>
            <a:t>Bürokrácia, szakapparátus</a:t>
          </a:r>
          <a:endParaRPr lang="hu-HU" dirty="0"/>
        </a:p>
      </dgm:t>
    </dgm:pt>
    <dgm:pt modelId="{76CCD9F9-995D-47D9-8F9B-C12FE21FCE5A}" type="parTrans" cxnId="{47D9E7B4-F560-4C1F-832C-A645FD5E41AA}">
      <dgm:prSet/>
      <dgm:spPr/>
    </dgm:pt>
    <dgm:pt modelId="{43BC8C27-807D-4CDF-A177-AA058F6F30E0}" type="sibTrans" cxnId="{47D9E7B4-F560-4C1F-832C-A645FD5E41AA}">
      <dgm:prSet/>
      <dgm:spPr/>
    </dgm:pt>
    <dgm:pt modelId="{933073D1-0767-43FE-8255-51EFF575741C}" type="pres">
      <dgm:prSet presAssocID="{6861A86E-00F9-4A75-9B4B-E460919D9F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FF44022-9DF6-4218-B661-1AB5359CF5A2}" type="pres">
      <dgm:prSet presAssocID="{C2680F71-4D6B-4EA6-8CE1-196714862B2F}" presName="centerShape" presStyleLbl="node0" presStyleIdx="0" presStyleCnt="1"/>
      <dgm:spPr/>
      <dgm:t>
        <a:bodyPr/>
        <a:lstStyle/>
        <a:p>
          <a:endParaRPr lang="hu-HU"/>
        </a:p>
      </dgm:t>
    </dgm:pt>
    <dgm:pt modelId="{CD795E62-2766-40C8-9CCF-2AA523108B3D}" type="pres">
      <dgm:prSet presAssocID="{23F8995C-D596-4078-9EB9-05305CB25DD7}" presName="parTrans" presStyleLbl="bgSibTrans2D1" presStyleIdx="0" presStyleCnt="6"/>
      <dgm:spPr/>
      <dgm:t>
        <a:bodyPr/>
        <a:lstStyle/>
        <a:p>
          <a:endParaRPr lang="hu-HU"/>
        </a:p>
      </dgm:t>
    </dgm:pt>
    <dgm:pt modelId="{9ADC1611-5B2A-4074-B281-2DAB35D895FF}" type="pres">
      <dgm:prSet presAssocID="{ABBA8EBC-6223-4834-B0C0-44430349292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2FC6FB-FCDC-4F0D-B543-D7E5FD6883E0}" type="pres">
      <dgm:prSet presAssocID="{DF94B1A2-CC7F-40A7-A4B3-EE7F0173AFC3}" presName="parTrans" presStyleLbl="bgSibTrans2D1" presStyleIdx="1" presStyleCnt="6"/>
      <dgm:spPr/>
      <dgm:t>
        <a:bodyPr/>
        <a:lstStyle/>
        <a:p>
          <a:endParaRPr lang="hu-HU"/>
        </a:p>
      </dgm:t>
    </dgm:pt>
    <dgm:pt modelId="{1097629F-E0B2-43A9-83D8-F7B144FE4917}" type="pres">
      <dgm:prSet presAssocID="{CBC14047-A107-4025-8F6C-DAE7210251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545BDF9-A822-4AA4-9890-0D7FEE52C3DB}" type="pres">
      <dgm:prSet presAssocID="{A839A323-117D-4CC1-88D8-F7D9D97CA000}" presName="parTrans" presStyleLbl="bgSibTrans2D1" presStyleIdx="2" presStyleCnt="6"/>
      <dgm:spPr/>
      <dgm:t>
        <a:bodyPr/>
        <a:lstStyle/>
        <a:p>
          <a:endParaRPr lang="hu-HU"/>
        </a:p>
      </dgm:t>
    </dgm:pt>
    <dgm:pt modelId="{F22068BE-1B5B-4D9C-A23F-66CCF24A4EB6}" type="pres">
      <dgm:prSet presAssocID="{CCEA068A-E42C-4B07-A7C4-D4D66D18E5F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E34E5A-FA71-431B-BFC9-7FC857DC0CA1}" type="pres">
      <dgm:prSet presAssocID="{D7FB2831-649C-49AA-BC64-E4561530D175}" presName="parTrans" presStyleLbl="bgSibTrans2D1" presStyleIdx="3" presStyleCnt="6"/>
      <dgm:spPr/>
    </dgm:pt>
    <dgm:pt modelId="{FB135FA4-25E3-4361-8988-9B2D33159C50}" type="pres">
      <dgm:prSet presAssocID="{CD6BDAB0-0479-4B7D-901A-F8BB4FA8970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D31C316-BC2C-4316-A1BD-BB6FCEBC6B97}" type="pres">
      <dgm:prSet presAssocID="{4F5B3EFA-F9B3-4CF2-AAA2-1DAC02ACA134}" presName="parTrans" presStyleLbl="bgSibTrans2D1" presStyleIdx="4" presStyleCnt="6"/>
      <dgm:spPr/>
    </dgm:pt>
    <dgm:pt modelId="{0EFB34A7-77C6-4947-883E-353933701886}" type="pres">
      <dgm:prSet presAssocID="{389C8B41-49FF-4333-84F1-6BDF599C9EC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8001246-46EC-45FC-B84C-34CE06060761}" type="pres">
      <dgm:prSet presAssocID="{76CCD9F9-995D-47D9-8F9B-C12FE21FCE5A}" presName="parTrans" presStyleLbl="bgSibTrans2D1" presStyleIdx="5" presStyleCnt="6"/>
      <dgm:spPr/>
    </dgm:pt>
    <dgm:pt modelId="{84EC9668-7A3C-4345-B263-2611FD112DBB}" type="pres">
      <dgm:prSet presAssocID="{BDCC9CD8-2238-4E0A-9E08-F568C1F0B06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914B142-30D0-4FD7-B6FD-825ECC861B0B}" type="presOf" srcId="{6861A86E-00F9-4A75-9B4B-E460919D9F86}" destId="{933073D1-0767-43FE-8255-51EFF575741C}" srcOrd="0" destOrd="0" presId="urn:microsoft.com/office/officeart/2005/8/layout/radial4"/>
    <dgm:cxn modelId="{CC27A00C-1E6C-4D16-810F-9B04CAF28470}" type="presOf" srcId="{C2680F71-4D6B-4EA6-8CE1-196714862B2F}" destId="{3FF44022-9DF6-4218-B661-1AB5359CF5A2}" srcOrd="0" destOrd="0" presId="urn:microsoft.com/office/officeart/2005/8/layout/radial4"/>
    <dgm:cxn modelId="{E2F343C7-A0B6-438B-B89D-5FEA6424F5E0}" type="presOf" srcId="{A839A323-117D-4CC1-88D8-F7D9D97CA000}" destId="{7545BDF9-A822-4AA4-9890-0D7FEE52C3DB}" srcOrd="0" destOrd="0" presId="urn:microsoft.com/office/officeart/2005/8/layout/radial4"/>
    <dgm:cxn modelId="{EE68C941-13B6-4DE2-A2AD-8F8E20C5C1D4}" type="presOf" srcId="{ABBA8EBC-6223-4834-B0C0-444303492924}" destId="{9ADC1611-5B2A-4074-B281-2DAB35D895FF}" srcOrd="0" destOrd="0" presId="urn:microsoft.com/office/officeart/2005/8/layout/radial4"/>
    <dgm:cxn modelId="{2CE72286-D15C-415D-81D2-0BA4A5B4E557}" type="presOf" srcId="{D7FB2831-649C-49AA-BC64-E4561530D175}" destId="{02E34E5A-FA71-431B-BFC9-7FC857DC0CA1}" srcOrd="0" destOrd="0" presId="urn:microsoft.com/office/officeart/2005/8/layout/radial4"/>
    <dgm:cxn modelId="{5E454D66-B252-4EB7-8BD5-C8F9AF28EAB8}" type="presOf" srcId="{389C8B41-49FF-4333-84F1-6BDF599C9EC5}" destId="{0EFB34A7-77C6-4947-883E-353933701886}" srcOrd="0" destOrd="0" presId="urn:microsoft.com/office/officeart/2005/8/layout/radial4"/>
    <dgm:cxn modelId="{65E8ED85-F48B-42E3-912C-2C2E8C1F4247}" srcId="{C2680F71-4D6B-4EA6-8CE1-196714862B2F}" destId="{ABBA8EBC-6223-4834-B0C0-444303492924}" srcOrd="0" destOrd="0" parTransId="{23F8995C-D596-4078-9EB9-05305CB25DD7}" sibTransId="{827414A6-1D82-4E12-AAB5-E30DE23032AE}"/>
    <dgm:cxn modelId="{F603634C-8012-42AD-97A6-5E17A52FA1AF}" srcId="{6861A86E-00F9-4A75-9B4B-E460919D9F86}" destId="{C2680F71-4D6B-4EA6-8CE1-196714862B2F}" srcOrd="0" destOrd="0" parTransId="{B3C835B4-BF75-4646-BF4F-5532C543932C}" sibTransId="{C45BF657-B6E0-44F6-B52C-22996DDD74C9}"/>
    <dgm:cxn modelId="{F55A7EB8-5020-4110-B503-1B21F849F752}" type="presOf" srcId="{23F8995C-D596-4078-9EB9-05305CB25DD7}" destId="{CD795E62-2766-40C8-9CCF-2AA523108B3D}" srcOrd="0" destOrd="0" presId="urn:microsoft.com/office/officeart/2005/8/layout/radial4"/>
    <dgm:cxn modelId="{3D172207-EB27-4937-977A-123EC5B54AE8}" type="presOf" srcId="{CCEA068A-E42C-4B07-A7C4-D4D66D18E5FC}" destId="{F22068BE-1B5B-4D9C-A23F-66CCF24A4EB6}" srcOrd="0" destOrd="0" presId="urn:microsoft.com/office/officeart/2005/8/layout/radial4"/>
    <dgm:cxn modelId="{7B70FDB9-DC87-49EB-BEF7-6CD0AB52D0D9}" type="presOf" srcId="{76CCD9F9-995D-47D9-8F9B-C12FE21FCE5A}" destId="{58001246-46EC-45FC-B84C-34CE06060761}" srcOrd="0" destOrd="0" presId="urn:microsoft.com/office/officeart/2005/8/layout/radial4"/>
    <dgm:cxn modelId="{BA930559-FBB9-4178-B09C-B790E861E81A}" type="presOf" srcId="{BDCC9CD8-2238-4E0A-9E08-F568C1F0B06B}" destId="{84EC9668-7A3C-4345-B263-2611FD112DBB}" srcOrd="0" destOrd="0" presId="urn:microsoft.com/office/officeart/2005/8/layout/radial4"/>
    <dgm:cxn modelId="{92B64D76-127E-42B4-B583-4D5C413FCE57}" srcId="{C2680F71-4D6B-4EA6-8CE1-196714862B2F}" destId="{389C8B41-49FF-4333-84F1-6BDF599C9EC5}" srcOrd="4" destOrd="0" parTransId="{4F5B3EFA-F9B3-4CF2-AAA2-1DAC02ACA134}" sibTransId="{5781386B-FDD8-4790-9FEC-155D503C9B5B}"/>
    <dgm:cxn modelId="{2DBE9B22-7325-4CA7-AB38-B6AF3A944D7D}" srcId="{C2680F71-4D6B-4EA6-8CE1-196714862B2F}" destId="{CD6BDAB0-0479-4B7D-901A-F8BB4FA8970A}" srcOrd="3" destOrd="0" parTransId="{D7FB2831-649C-49AA-BC64-E4561530D175}" sibTransId="{ECAD05A2-5140-48E4-87DF-A4C211EE7074}"/>
    <dgm:cxn modelId="{5559E32A-2F35-441F-81D6-804AA38D13B1}" srcId="{C2680F71-4D6B-4EA6-8CE1-196714862B2F}" destId="{CBC14047-A107-4025-8F6C-DAE7210251AD}" srcOrd="1" destOrd="0" parTransId="{DF94B1A2-CC7F-40A7-A4B3-EE7F0173AFC3}" sibTransId="{5BFD33D2-0C0E-4FB8-A6C2-2A52F9CD657B}"/>
    <dgm:cxn modelId="{295D4FBA-BD60-449F-83D7-F7FF54D9B84F}" type="presOf" srcId="{CD6BDAB0-0479-4B7D-901A-F8BB4FA8970A}" destId="{FB135FA4-25E3-4361-8988-9B2D33159C50}" srcOrd="0" destOrd="0" presId="urn:microsoft.com/office/officeart/2005/8/layout/radial4"/>
    <dgm:cxn modelId="{3AA5C473-237F-4164-9DFC-DCDD0868FD63}" type="presOf" srcId="{DF94B1A2-CC7F-40A7-A4B3-EE7F0173AFC3}" destId="{8D2FC6FB-FCDC-4F0D-B543-D7E5FD6883E0}" srcOrd="0" destOrd="0" presId="urn:microsoft.com/office/officeart/2005/8/layout/radial4"/>
    <dgm:cxn modelId="{A92EC0EA-7AE3-46DD-BC6C-063FC294D44C}" type="presOf" srcId="{CBC14047-A107-4025-8F6C-DAE7210251AD}" destId="{1097629F-E0B2-43A9-83D8-F7B144FE4917}" srcOrd="0" destOrd="0" presId="urn:microsoft.com/office/officeart/2005/8/layout/radial4"/>
    <dgm:cxn modelId="{47D9E7B4-F560-4C1F-832C-A645FD5E41AA}" srcId="{C2680F71-4D6B-4EA6-8CE1-196714862B2F}" destId="{BDCC9CD8-2238-4E0A-9E08-F568C1F0B06B}" srcOrd="5" destOrd="0" parTransId="{76CCD9F9-995D-47D9-8F9B-C12FE21FCE5A}" sibTransId="{43BC8C27-807D-4CDF-A177-AA058F6F30E0}"/>
    <dgm:cxn modelId="{3B6A8710-C01A-426B-A2C2-0A24F19C63D7}" srcId="{C2680F71-4D6B-4EA6-8CE1-196714862B2F}" destId="{CCEA068A-E42C-4B07-A7C4-D4D66D18E5FC}" srcOrd="2" destOrd="0" parTransId="{A839A323-117D-4CC1-88D8-F7D9D97CA000}" sibTransId="{25459585-7AE1-496B-9BD8-92F084982527}"/>
    <dgm:cxn modelId="{DC5F0D2F-ECA4-4FF6-A2BA-9E6F4FCAF827}" type="presOf" srcId="{4F5B3EFA-F9B3-4CF2-AAA2-1DAC02ACA134}" destId="{4D31C316-BC2C-4316-A1BD-BB6FCEBC6B97}" srcOrd="0" destOrd="0" presId="urn:microsoft.com/office/officeart/2005/8/layout/radial4"/>
    <dgm:cxn modelId="{9213AC6D-0A56-4C46-AE1F-734B9122FFB8}" type="presParOf" srcId="{933073D1-0767-43FE-8255-51EFF575741C}" destId="{3FF44022-9DF6-4218-B661-1AB5359CF5A2}" srcOrd="0" destOrd="0" presId="urn:microsoft.com/office/officeart/2005/8/layout/radial4"/>
    <dgm:cxn modelId="{56010239-7B4C-4734-A0A0-D9A62D12C316}" type="presParOf" srcId="{933073D1-0767-43FE-8255-51EFF575741C}" destId="{CD795E62-2766-40C8-9CCF-2AA523108B3D}" srcOrd="1" destOrd="0" presId="urn:microsoft.com/office/officeart/2005/8/layout/radial4"/>
    <dgm:cxn modelId="{BC36744E-5043-4E33-85FE-F3D6584BDA15}" type="presParOf" srcId="{933073D1-0767-43FE-8255-51EFF575741C}" destId="{9ADC1611-5B2A-4074-B281-2DAB35D895FF}" srcOrd="2" destOrd="0" presId="urn:microsoft.com/office/officeart/2005/8/layout/radial4"/>
    <dgm:cxn modelId="{AA348E13-EE19-425C-ABA1-55FD3BD3E53D}" type="presParOf" srcId="{933073D1-0767-43FE-8255-51EFF575741C}" destId="{8D2FC6FB-FCDC-4F0D-B543-D7E5FD6883E0}" srcOrd="3" destOrd="0" presId="urn:microsoft.com/office/officeart/2005/8/layout/radial4"/>
    <dgm:cxn modelId="{6185626A-F0A5-491B-B1B8-17855EADBC8B}" type="presParOf" srcId="{933073D1-0767-43FE-8255-51EFF575741C}" destId="{1097629F-E0B2-43A9-83D8-F7B144FE4917}" srcOrd="4" destOrd="0" presId="urn:microsoft.com/office/officeart/2005/8/layout/radial4"/>
    <dgm:cxn modelId="{8B468FCD-7F0D-4AA3-AED7-6F1BC3725650}" type="presParOf" srcId="{933073D1-0767-43FE-8255-51EFF575741C}" destId="{7545BDF9-A822-4AA4-9890-0D7FEE52C3DB}" srcOrd="5" destOrd="0" presId="urn:microsoft.com/office/officeart/2005/8/layout/radial4"/>
    <dgm:cxn modelId="{ECDA63CE-A3B4-4AA5-92C8-C9A6AEC088BD}" type="presParOf" srcId="{933073D1-0767-43FE-8255-51EFF575741C}" destId="{F22068BE-1B5B-4D9C-A23F-66CCF24A4EB6}" srcOrd="6" destOrd="0" presId="urn:microsoft.com/office/officeart/2005/8/layout/radial4"/>
    <dgm:cxn modelId="{76B2F1B1-DE09-475C-8911-D883A891F2A0}" type="presParOf" srcId="{933073D1-0767-43FE-8255-51EFF575741C}" destId="{02E34E5A-FA71-431B-BFC9-7FC857DC0CA1}" srcOrd="7" destOrd="0" presId="urn:microsoft.com/office/officeart/2005/8/layout/radial4"/>
    <dgm:cxn modelId="{1BB419C2-BBC4-42BD-BBE1-0D6A1C925D27}" type="presParOf" srcId="{933073D1-0767-43FE-8255-51EFF575741C}" destId="{FB135FA4-25E3-4361-8988-9B2D33159C50}" srcOrd="8" destOrd="0" presId="urn:microsoft.com/office/officeart/2005/8/layout/radial4"/>
    <dgm:cxn modelId="{A1E15731-F9DE-403D-B342-0F63E3211048}" type="presParOf" srcId="{933073D1-0767-43FE-8255-51EFF575741C}" destId="{4D31C316-BC2C-4316-A1BD-BB6FCEBC6B97}" srcOrd="9" destOrd="0" presId="urn:microsoft.com/office/officeart/2005/8/layout/radial4"/>
    <dgm:cxn modelId="{EB76FC27-7917-4898-9F62-E2584D2FB3B2}" type="presParOf" srcId="{933073D1-0767-43FE-8255-51EFF575741C}" destId="{0EFB34A7-77C6-4947-883E-353933701886}" srcOrd="10" destOrd="0" presId="urn:microsoft.com/office/officeart/2005/8/layout/radial4"/>
    <dgm:cxn modelId="{8FCD9A09-A626-44CD-930B-9A81E6096767}" type="presParOf" srcId="{933073D1-0767-43FE-8255-51EFF575741C}" destId="{58001246-46EC-45FC-B84C-34CE06060761}" srcOrd="11" destOrd="0" presId="urn:microsoft.com/office/officeart/2005/8/layout/radial4"/>
    <dgm:cxn modelId="{042B43F3-29BE-4416-84DB-706BC78B4A61}" type="presParOf" srcId="{933073D1-0767-43FE-8255-51EFF575741C}" destId="{84EC9668-7A3C-4345-B263-2611FD112DB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C8D341-A247-43C6-A42E-433C8B700B4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D337BEB-BC98-44D1-8B92-1F548EAA1498}">
      <dgm:prSet phldrT="[Szöveg]"/>
      <dgm:spPr/>
      <dgm:t>
        <a:bodyPr/>
        <a:lstStyle/>
        <a:p>
          <a:r>
            <a:rPr lang="hu-HU" dirty="0" smtClean="0"/>
            <a:t>Köztársaság</a:t>
          </a:r>
          <a:endParaRPr lang="hu-HU" dirty="0"/>
        </a:p>
      </dgm:t>
    </dgm:pt>
    <dgm:pt modelId="{8708E885-7D23-44D3-87AC-AF3EE0414E51}" type="parTrans" cxnId="{8CC78FF2-784C-4546-B2FA-D77573B1A989}">
      <dgm:prSet/>
      <dgm:spPr/>
    </dgm:pt>
    <dgm:pt modelId="{7A934DF8-6BD9-4C93-AADA-834F796C7AA3}" type="sibTrans" cxnId="{8CC78FF2-784C-4546-B2FA-D77573B1A989}">
      <dgm:prSet/>
      <dgm:spPr/>
    </dgm:pt>
    <dgm:pt modelId="{BA0568E5-4D3E-4DAB-BA5C-2416A23FAD33}">
      <dgm:prSet phldrT="[Szöveg]"/>
      <dgm:spPr/>
      <dgm:t>
        <a:bodyPr/>
        <a:lstStyle/>
        <a:p>
          <a:r>
            <a:rPr lang="hu-HU" b="1" dirty="0" smtClean="0"/>
            <a:t>Felvilágosult abszolutizmus</a:t>
          </a:r>
          <a:endParaRPr lang="hu-HU" b="1" dirty="0"/>
        </a:p>
      </dgm:t>
    </dgm:pt>
    <dgm:pt modelId="{A1CA6F1F-AD0A-4641-B994-A97AB1AB4973}" type="parTrans" cxnId="{6F5AFAB1-AA76-415F-8B54-191DB805F161}">
      <dgm:prSet/>
      <dgm:spPr/>
    </dgm:pt>
    <dgm:pt modelId="{82031010-C5CE-4E76-B5A6-041EC98A7100}" type="sibTrans" cxnId="{6F5AFAB1-AA76-415F-8B54-191DB805F161}">
      <dgm:prSet/>
      <dgm:spPr/>
    </dgm:pt>
    <dgm:pt modelId="{38B391D8-C261-49ED-BCFD-AB13C32344CD}">
      <dgm:prSet phldrT="[Szöveg]"/>
      <dgm:spPr/>
      <dgm:t>
        <a:bodyPr/>
        <a:lstStyle/>
        <a:p>
          <a:r>
            <a:rPr lang="hu-HU" b="1" dirty="0" smtClean="0"/>
            <a:t>Abszolút monarchia</a:t>
          </a:r>
          <a:endParaRPr lang="hu-HU" b="1" dirty="0"/>
        </a:p>
      </dgm:t>
    </dgm:pt>
    <dgm:pt modelId="{A9491B6A-8B15-4AA6-A704-EADD6C40A2A5}" type="parTrans" cxnId="{17717781-CE40-495C-A96D-4B27522577E7}">
      <dgm:prSet/>
      <dgm:spPr/>
    </dgm:pt>
    <dgm:pt modelId="{7EFABC3C-AA2E-49CC-95D1-AC47C959CB21}" type="sibTrans" cxnId="{17717781-CE40-495C-A96D-4B27522577E7}">
      <dgm:prSet/>
      <dgm:spPr/>
    </dgm:pt>
    <dgm:pt modelId="{C679D9D9-4A2A-4A2E-9320-91EE63DDAA14}">
      <dgm:prSet phldrT="[Szöveg]"/>
      <dgm:spPr/>
      <dgm:t>
        <a:bodyPr/>
        <a:lstStyle/>
        <a:p>
          <a:r>
            <a:rPr lang="hu-HU" dirty="0" smtClean="0"/>
            <a:t>Despotikus monarchia</a:t>
          </a:r>
          <a:endParaRPr lang="hu-HU" dirty="0"/>
        </a:p>
      </dgm:t>
    </dgm:pt>
    <dgm:pt modelId="{4826EB3E-29C4-4763-989E-1DF3BEAB23AE}" type="parTrans" cxnId="{0D97A79B-33A0-481A-BA04-09A524C3920B}">
      <dgm:prSet/>
      <dgm:spPr/>
    </dgm:pt>
    <dgm:pt modelId="{A1C29FBD-EF15-47BE-9DC8-57559CA2E897}" type="sibTrans" cxnId="{0D97A79B-33A0-481A-BA04-09A524C3920B}">
      <dgm:prSet/>
      <dgm:spPr/>
    </dgm:pt>
    <dgm:pt modelId="{62C6BECA-8BDB-4FDC-96C6-4321BA8E3E9F}" type="pres">
      <dgm:prSet presAssocID="{57C8D341-A247-43C6-A42E-433C8B700B4D}" presName="CompostProcess" presStyleCnt="0">
        <dgm:presLayoutVars>
          <dgm:dir/>
          <dgm:resizeHandles val="exact"/>
        </dgm:presLayoutVars>
      </dgm:prSet>
      <dgm:spPr/>
    </dgm:pt>
    <dgm:pt modelId="{141EBF68-9BF8-4A26-99CD-54CE70E92354}" type="pres">
      <dgm:prSet presAssocID="{57C8D341-A247-43C6-A42E-433C8B700B4D}" presName="arrow" presStyleLbl="bgShp" presStyleIdx="0" presStyleCnt="1"/>
      <dgm:spPr/>
    </dgm:pt>
    <dgm:pt modelId="{4FC6E9D6-3678-4CA6-A245-532FACE0EE2C}" type="pres">
      <dgm:prSet presAssocID="{57C8D341-A247-43C6-A42E-433C8B700B4D}" presName="linearProcess" presStyleCnt="0"/>
      <dgm:spPr/>
    </dgm:pt>
    <dgm:pt modelId="{F38E3C76-225B-412F-8735-9428761CE48A}" type="pres">
      <dgm:prSet presAssocID="{FD337BEB-BC98-44D1-8B92-1F548EAA149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4F5F7D-189C-4713-92C8-4B8D1E36C95C}" type="pres">
      <dgm:prSet presAssocID="{7A934DF8-6BD9-4C93-AADA-834F796C7AA3}" presName="sibTrans" presStyleCnt="0"/>
      <dgm:spPr/>
    </dgm:pt>
    <dgm:pt modelId="{5D7FDCBC-877E-449F-A070-DDF2BAAEBC2F}" type="pres">
      <dgm:prSet presAssocID="{BA0568E5-4D3E-4DAB-BA5C-2416A23FAD3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2F54B67-CCAC-48DC-9FE2-C91282AD414C}" type="pres">
      <dgm:prSet presAssocID="{82031010-C5CE-4E76-B5A6-041EC98A7100}" presName="sibTrans" presStyleCnt="0"/>
      <dgm:spPr/>
    </dgm:pt>
    <dgm:pt modelId="{A38D22BC-4B95-46F2-8161-69EE2D8A35C9}" type="pres">
      <dgm:prSet presAssocID="{38B391D8-C261-49ED-BCFD-AB13C32344C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DE5A5A7-FABB-4006-AAF7-DCB14902C1C4}" type="pres">
      <dgm:prSet presAssocID="{7EFABC3C-AA2E-49CC-95D1-AC47C959CB21}" presName="sibTrans" presStyleCnt="0"/>
      <dgm:spPr/>
    </dgm:pt>
    <dgm:pt modelId="{8AD15F9F-3291-46AC-BE47-BDDD1AAE0104}" type="pres">
      <dgm:prSet presAssocID="{C679D9D9-4A2A-4A2E-9320-91EE63DDAA1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7C1E153-4952-4EFE-B2FC-0C967E6DD603}" type="presOf" srcId="{38B391D8-C261-49ED-BCFD-AB13C32344CD}" destId="{A38D22BC-4B95-46F2-8161-69EE2D8A35C9}" srcOrd="0" destOrd="0" presId="urn:microsoft.com/office/officeart/2005/8/layout/hProcess9"/>
    <dgm:cxn modelId="{8AAAE0C4-0915-48DF-9C8C-B2D60D31A9E3}" type="presOf" srcId="{C679D9D9-4A2A-4A2E-9320-91EE63DDAA14}" destId="{8AD15F9F-3291-46AC-BE47-BDDD1AAE0104}" srcOrd="0" destOrd="0" presId="urn:microsoft.com/office/officeart/2005/8/layout/hProcess9"/>
    <dgm:cxn modelId="{E3419F99-E4CE-48E6-A443-0385867531FD}" type="presOf" srcId="{FD337BEB-BC98-44D1-8B92-1F548EAA1498}" destId="{F38E3C76-225B-412F-8735-9428761CE48A}" srcOrd="0" destOrd="0" presId="urn:microsoft.com/office/officeart/2005/8/layout/hProcess9"/>
    <dgm:cxn modelId="{17717781-CE40-495C-A96D-4B27522577E7}" srcId="{57C8D341-A247-43C6-A42E-433C8B700B4D}" destId="{38B391D8-C261-49ED-BCFD-AB13C32344CD}" srcOrd="2" destOrd="0" parTransId="{A9491B6A-8B15-4AA6-A704-EADD6C40A2A5}" sibTransId="{7EFABC3C-AA2E-49CC-95D1-AC47C959CB21}"/>
    <dgm:cxn modelId="{3B13D068-3101-47C4-9F91-C62F25F8B390}" type="presOf" srcId="{BA0568E5-4D3E-4DAB-BA5C-2416A23FAD33}" destId="{5D7FDCBC-877E-449F-A070-DDF2BAAEBC2F}" srcOrd="0" destOrd="0" presId="urn:microsoft.com/office/officeart/2005/8/layout/hProcess9"/>
    <dgm:cxn modelId="{8CC78FF2-784C-4546-B2FA-D77573B1A989}" srcId="{57C8D341-A247-43C6-A42E-433C8B700B4D}" destId="{FD337BEB-BC98-44D1-8B92-1F548EAA1498}" srcOrd="0" destOrd="0" parTransId="{8708E885-7D23-44D3-87AC-AF3EE0414E51}" sibTransId="{7A934DF8-6BD9-4C93-AADA-834F796C7AA3}"/>
    <dgm:cxn modelId="{FD22B655-4641-46F9-BCE5-08D45FEAF515}" type="presOf" srcId="{57C8D341-A247-43C6-A42E-433C8B700B4D}" destId="{62C6BECA-8BDB-4FDC-96C6-4321BA8E3E9F}" srcOrd="0" destOrd="0" presId="urn:microsoft.com/office/officeart/2005/8/layout/hProcess9"/>
    <dgm:cxn modelId="{6F5AFAB1-AA76-415F-8B54-191DB805F161}" srcId="{57C8D341-A247-43C6-A42E-433C8B700B4D}" destId="{BA0568E5-4D3E-4DAB-BA5C-2416A23FAD33}" srcOrd="1" destOrd="0" parTransId="{A1CA6F1F-AD0A-4641-B994-A97AB1AB4973}" sibTransId="{82031010-C5CE-4E76-B5A6-041EC98A7100}"/>
    <dgm:cxn modelId="{0D97A79B-33A0-481A-BA04-09A524C3920B}" srcId="{57C8D341-A247-43C6-A42E-433C8B700B4D}" destId="{C679D9D9-4A2A-4A2E-9320-91EE63DDAA14}" srcOrd="3" destOrd="0" parTransId="{4826EB3E-29C4-4763-989E-1DF3BEAB23AE}" sibTransId="{A1C29FBD-EF15-47BE-9DC8-57559CA2E897}"/>
    <dgm:cxn modelId="{D453B1F2-0D4D-4A01-821E-2A5445851741}" type="presParOf" srcId="{62C6BECA-8BDB-4FDC-96C6-4321BA8E3E9F}" destId="{141EBF68-9BF8-4A26-99CD-54CE70E92354}" srcOrd="0" destOrd="0" presId="urn:microsoft.com/office/officeart/2005/8/layout/hProcess9"/>
    <dgm:cxn modelId="{09F0A76C-1ED6-43A6-9459-507D8C16B68B}" type="presParOf" srcId="{62C6BECA-8BDB-4FDC-96C6-4321BA8E3E9F}" destId="{4FC6E9D6-3678-4CA6-A245-532FACE0EE2C}" srcOrd="1" destOrd="0" presId="urn:microsoft.com/office/officeart/2005/8/layout/hProcess9"/>
    <dgm:cxn modelId="{A0BC239B-11FA-4BCD-979B-150F44721E66}" type="presParOf" srcId="{4FC6E9D6-3678-4CA6-A245-532FACE0EE2C}" destId="{F38E3C76-225B-412F-8735-9428761CE48A}" srcOrd="0" destOrd="0" presId="urn:microsoft.com/office/officeart/2005/8/layout/hProcess9"/>
    <dgm:cxn modelId="{9B6064E3-EA9B-4351-8415-E7FCFA7CEF0F}" type="presParOf" srcId="{4FC6E9D6-3678-4CA6-A245-532FACE0EE2C}" destId="{034F5F7D-189C-4713-92C8-4B8D1E36C95C}" srcOrd="1" destOrd="0" presId="urn:microsoft.com/office/officeart/2005/8/layout/hProcess9"/>
    <dgm:cxn modelId="{7A7E6657-5C62-4ACC-8314-2D78A625E5CD}" type="presParOf" srcId="{4FC6E9D6-3678-4CA6-A245-532FACE0EE2C}" destId="{5D7FDCBC-877E-449F-A070-DDF2BAAEBC2F}" srcOrd="2" destOrd="0" presId="urn:microsoft.com/office/officeart/2005/8/layout/hProcess9"/>
    <dgm:cxn modelId="{976F3C73-2575-4A42-B45B-020DE682434D}" type="presParOf" srcId="{4FC6E9D6-3678-4CA6-A245-532FACE0EE2C}" destId="{C2F54B67-CCAC-48DC-9FE2-C91282AD414C}" srcOrd="3" destOrd="0" presId="urn:microsoft.com/office/officeart/2005/8/layout/hProcess9"/>
    <dgm:cxn modelId="{306EFFE9-C461-445E-B6A4-AF74F6B1AB68}" type="presParOf" srcId="{4FC6E9D6-3678-4CA6-A245-532FACE0EE2C}" destId="{A38D22BC-4B95-46F2-8161-69EE2D8A35C9}" srcOrd="4" destOrd="0" presId="urn:microsoft.com/office/officeart/2005/8/layout/hProcess9"/>
    <dgm:cxn modelId="{90CA98CB-8FCB-403B-B395-BB0BFA3512BB}" type="presParOf" srcId="{4FC6E9D6-3678-4CA6-A245-532FACE0EE2C}" destId="{2DE5A5A7-FABB-4006-AAF7-DCB14902C1C4}" srcOrd="5" destOrd="0" presId="urn:microsoft.com/office/officeart/2005/8/layout/hProcess9"/>
    <dgm:cxn modelId="{FD952322-5559-4E95-A2A1-5804A0642617}" type="presParOf" srcId="{4FC6E9D6-3678-4CA6-A245-532FACE0EE2C}" destId="{8AD15F9F-3291-46AC-BE47-BDDD1AAE010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645D48-43B1-41AF-A790-888A951D30A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7E88274-7EFB-4E2F-B6BA-7A3B9BCE84DB}">
      <dgm:prSet phldrT="[Szöveg]"/>
      <dgm:spPr/>
      <dgm:t>
        <a:bodyPr/>
        <a:lstStyle/>
        <a:p>
          <a:r>
            <a:rPr lang="hu-HU" dirty="0" smtClean="0"/>
            <a:t>I. Lipót</a:t>
          </a:r>
          <a:endParaRPr lang="hu-HU" dirty="0"/>
        </a:p>
      </dgm:t>
    </dgm:pt>
    <dgm:pt modelId="{E049A391-79D6-41C3-A52E-5DB8A27F7017}" type="parTrans" cxnId="{C8489BCD-E520-4FC3-93BA-17FA2700F2C9}">
      <dgm:prSet/>
      <dgm:spPr/>
      <dgm:t>
        <a:bodyPr/>
        <a:lstStyle/>
        <a:p>
          <a:endParaRPr lang="hu-HU"/>
        </a:p>
      </dgm:t>
    </dgm:pt>
    <dgm:pt modelId="{F0512C5A-7481-44F4-90B2-B2551FC4F4B5}" type="sibTrans" cxnId="{C8489BCD-E520-4FC3-93BA-17FA2700F2C9}">
      <dgm:prSet/>
      <dgm:spPr/>
      <dgm:t>
        <a:bodyPr/>
        <a:lstStyle/>
        <a:p>
          <a:endParaRPr lang="hu-HU"/>
        </a:p>
      </dgm:t>
    </dgm:pt>
    <dgm:pt modelId="{61F731AF-210B-44A9-AB97-29E0600362B4}">
      <dgm:prSet phldrT="[Szöveg]"/>
      <dgm:spPr/>
      <dgm:t>
        <a:bodyPr/>
        <a:lstStyle/>
        <a:p>
          <a:r>
            <a:rPr lang="hu-HU" dirty="0" smtClean="0"/>
            <a:t>Első osztrák abszolutista kísérlet.</a:t>
          </a:r>
          <a:endParaRPr lang="hu-HU" dirty="0"/>
        </a:p>
      </dgm:t>
    </dgm:pt>
    <dgm:pt modelId="{AE0DFF16-1D3B-404A-B3B8-0C59C997EBF3}" type="parTrans" cxnId="{946C1CD5-8DDA-4D80-827F-550B60A54FC2}">
      <dgm:prSet/>
      <dgm:spPr/>
      <dgm:t>
        <a:bodyPr/>
        <a:lstStyle/>
        <a:p>
          <a:endParaRPr lang="hu-HU"/>
        </a:p>
      </dgm:t>
    </dgm:pt>
    <dgm:pt modelId="{90EEC613-74CA-4A82-A018-6B67D2ACA39A}" type="sibTrans" cxnId="{946C1CD5-8DDA-4D80-827F-550B60A54FC2}">
      <dgm:prSet/>
      <dgm:spPr/>
      <dgm:t>
        <a:bodyPr/>
        <a:lstStyle/>
        <a:p>
          <a:endParaRPr lang="hu-HU"/>
        </a:p>
      </dgm:t>
    </dgm:pt>
    <dgm:pt modelId="{3FC75CD5-46B5-4F9D-A307-0D97E222023B}">
      <dgm:prSet phldrT="[Szöveg]"/>
      <dgm:spPr/>
      <dgm:t>
        <a:bodyPr/>
        <a:lstStyle/>
        <a:p>
          <a:r>
            <a:rPr lang="hu-HU" dirty="0" smtClean="0"/>
            <a:t>Birodalmi politika,</a:t>
          </a:r>
          <a:endParaRPr lang="hu-HU" dirty="0"/>
        </a:p>
      </dgm:t>
    </dgm:pt>
    <dgm:pt modelId="{336854E0-7D44-4C23-B81A-B39972FA6974}" type="parTrans" cxnId="{681874FC-147D-4694-9960-B06F366D840F}">
      <dgm:prSet/>
      <dgm:spPr/>
      <dgm:t>
        <a:bodyPr/>
        <a:lstStyle/>
        <a:p>
          <a:endParaRPr lang="hu-HU"/>
        </a:p>
      </dgm:t>
    </dgm:pt>
    <dgm:pt modelId="{34B6CC00-B6EF-4C7E-8C7B-823A7A7988E6}" type="sibTrans" cxnId="{681874FC-147D-4694-9960-B06F366D840F}">
      <dgm:prSet/>
      <dgm:spPr/>
      <dgm:t>
        <a:bodyPr/>
        <a:lstStyle/>
        <a:p>
          <a:endParaRPr lang="hu-HU"/>
        </a:p>
      </dgm:t>
    </dgm:pt>
    <dgm:pt modelId="{F9117CD9-59AF-4501-BBB3-55FD584973AE}">
      <dgm:prSet phldrT="[Szöveg]"/>
      <dgm:spPr/>
      <dgm:t>
        <a:bodyPr/>
        <a:lstStyle/>
        <a:p>
          <a:r>
            <a:rPr lang="hu-HU" dirty="0" smtClean="0"/>
            <a:t>Wesselényi</a:t>
          </a:r>
          <a:endParaRPr lang="hu-HU" dirty="0"/>
        </a:p>
      </dgm:t>
    </dgm:pt>
    <dgm:pt modelId="{7D0676A9-4C2D-4BC3-BB92-12AD50E9F96D}" type="parTrans" cxnId="{25109BCC-EE5F-4688-96D5-DDFB36F6CEA4}">
      <dgm:prSet/>
      <dgm:spPr/>
      <dgm:t>
        <a:bodyPr/>
        <a:lstStyle/>
        <a:p>
          <a:endParaRPr lang="hu-HU"/>
        </a:p>
      </dgm:t>
    </dgm:pt>
    <dgm:pt modelId="{2F884AA0-7A0F-4BE2-B32A-B38595EF5EB8}" type="sibTrans" cxnId="{25109BCC-EE5F-4688-96D5-DDFB36F6CEA4}">
      <dgm:prSet/>
      <dgm:spPr/>
      <dgm:t>
        <a:bodyPr/>
        <a:lstStyle/>
        <a:p>
          <a:endParaRPr lang="hu-HU"/>
        </a:p>
      </dgm:t>
    </dgm:pt>
    <dgm:pt modelId="{2A3C5185-8F93-49B9-96FE-606228589DC1}">
      <dgm:prSet phldrT="[Szöveg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dirty="0" err="1" smtClean="0"/>
            <a:t>Hornigk</a:t>
          </a:r>
          <a:r>
            <a:rPr lang="hu-HU" dirty="0" smtClean="0"/>
            <a:t> </a:t>
          </a:r>
          <a:r>
            <a:rPr lang="hu-HU" dirty="0" err="1" smtClean="0"/>
            <a:t>kameralizmusa</a:t>
          </a:r>
          <a:r>
            <a:rPr lang="hu-HU" dirty="0" smtClean="0"/>
            <a:t> (</a:t>
          </a:r>
          <a:r>
            <a:rPr lang="hu-HU" dirty="0" err="1" smtClean="0"/>
            <a:t>Oesterreich</a:t>
          </a:r>
          <a:r>
            <a:rPr lang="hu-HU" dirty="0" smtClean="0"/>
            <a:t> </a:t>
          </a:r>
          <a:r>
            <a:rPr lang="hu-HU" dirty="0" err="1" smtClean="0"/>
            <a:t>über</a:t>
          </a:r>
          <a:r>
            <a:rPr lang="hu-HU" dirty="0" smtClean="0"/>
            <a:t> </a:t>
          </a:r>
          <a:r>
            <a:rPr lang="hu-HU" dirty="0" err="1" smtClean="0"/>
            <a:t>alles</a:t>
          </a:r>
          <a:r>
            <a:rPr lang="hu-HU" dirty="0" smtClean="0"/>
            <a:t>, </a:t>
          </a:r>
          <a:r>
            <a:rPr lang="hu-HU" dirty="0" err="1" smtClean="0"/>
            <a:t>wann</a:t>
          </a:r>
          <a:r>
            <a:rPr lang="hu-HU" dirty="0" smtClean="0"/>
            <a:t> es </a:t>
          </a:r>
          <a:r>
            <a:rPr lang="hu-HU" dirty="0" err="1" smtClean="0"/>
            <a:t>nur</a:t>
          </a:r>
          <a:r>
            <a:rPr lang="hu-HU" dirty="0" smtClean="0"/>
            <a:t> </a:t>
          </a:r>
          <a:r>
            <a:rPr lang="hu-HU" dirty="0" err="1" smtClean="0"/>
            <a:t>will</a:t>
          </a:r>
          <a:r>
            <a:rPr lang="hu-HU" dirty="0" smtClean="0"/>
            <a:t>)</a:t>
          </a:r>
          <a:endParaRPr lang="hu-HU" dirty="0"/>
        </a:p>
      </dgm:t>
    </dgm:pt>
    <dgm:pt modelId="{61DCDEAD-C07D-415E-B0FB-794DC9A2BC6D}" type="parTrans" cxnId="{EC8D5BA8-CD71-47CD-8CE6-9BF56232A4CA}">
      <dgm:prSet/>
      <dgm:spPr/>
      <dgm:t>
        <a:bodyPr/>
        <a:lstStyle/>
        <a:p>
          <a:endParaRPr lang="hu-HU"/>
        </a:p>
      </dgm:t>
    </dgm:pt>
    <dgm:pt modelId="{7855781C-9BBD-43A4-BE2E-482123520AA0}" type="sibTrans" cxnId="{EC8D5BA8-CD71-47CD-8CE6-9BF56232A4CA}">
      <dgm:prSet/>
      <dgm:spPr/>
      <dgm:t>
        <a:bodyPr/>
        <a:lstStyle/>
        <a:p>
          <a:endParaRPr lang="hu-HU"/>
        </a:p>
      </dgm:t>
    </dgm:pt>
    <dgm:pt modelId="{26106907-E43A-4B45-BA9A-8A7D1CE76C29}">
      <dgm:prSet phldrT="[Szöveg]"/>
      <dgm:spPr/>
      <dgm:t>
        <a:bodyPr/>
        <a:lstStyle/>
        <a:p>
          <a:r>
            <a:rPr lang="hu-HU" dirty="0" smtClean="0"/>
            <a:t>Thököly</a:t>
          </a:r>
          <a:endParaRPr lang="hu-HU" dirty="0"/>
        </a:p>
      </dgm:t>
    </dgm:pt>
    <dgm:pt modelId="{B948DB31-8080-48D6-9760-652B5C3FAAA0}" type="parTrans" cxnId="{0C8074D7-EE7B-4ADC-8144-88BA72933020}">
      <dgm:prSet/>
      <dgm:spPr/>
      <dgm:t>
        <a:bodyPr/>
        <a:lstStyle/>
        <a:p>
          <a:endParaRPr lang="hu-HU"/>
        </a:p>
      </dgm:t>
    </dgm:pt>
    <dgm:pt modelId="{CF0AB235-19A8-4A22-BB73-F0673CCC5079}" type="sibTrans" cxnId="{0C8074D7-EE7B-4ADC-8144-88BA72933020}">
      <dgm:prSet/>
      <dgm:spPr/>
      <dgm:t>
        <a:bodyPr/>
        <a:lstStyle/>
        <a:p>
          <a:endParaRPr lang="hu-HU"/>
        </a:p>
      </dgm:t>
    </dgm:pt>
    <dgm:pt modelId="{EA5D3B99-3727-4EC9-A228-3C3CBF94FE8E}">
      <dgm:prSet phldrT="[Szöveg]"/>
      <dgm:spPr/>
      <dgm:t>
        <a:bodyPr/>
        <a:lstStyle/>
        <a:p>
          <a:r>
            <a:rPr lang="hu-HU" dirty="0" smtClean="0"/>
            <a:t>A magyar alkotmány félre tétele.</a:t>
          </a:r>
          <a:endParaRPr lang="hu-HU" dirty="0"/>
        </a:p>
      </dgm:t>
    </dgm:pt>
    <dgm:pt modelId="{00781756-5794-401A-B307-30C8BDC016D3}" type="parTrans" cxnId="{0E415755-D779-4B9D-A5DD-E781D48C8208}">
      <dgm:prSet/>
      <dgm:spPr/>
      <dgm:t>
        <a:bodyPr/>
        <a:lstStyle/>
        <a:p>
          <a:endParaRPr lang="hu-HU"/>
        </a:p>
      </dgm:t>
    </dgm:pt>
    <dgm:pt modelId="{C6731EDE-3D48-419D-9853-FA444E95E413}" type="sibTrans" cxnId="{0E415755-D779-4B9D-A5DD-E781D48C8208}">
      <dgm:prSet/>
      <dgm:spPr/>
      <dgm:t>
        <a:bodyPr/>
        <a:lstStyle/>
        <a:p>
          <a:endParaRPr lang="hu-HU"/>
        </a:p>
      </dgm:t>
    </dgm:pt>
    <dgm:pt modelId="{9C334FF5-2850-46CE-83F0-F44716CACF98}">
      <dgm:prSet phldrT="[Szöveg]"/>
      <dgm:spPr/>
      <dgm:t>
        <a:bodyPr/>
        <a:lstStyle/>
        <a:p>
          <a:r>
            <a:rPr lang="hu-HU" dirty="0" smtClean="0"/>
            <a:t>Török </a:t>
          </a:r>
          <a:r>
            <a:rPr lang="hu-HU" dirty="0" err="1" smtClean="0"/>
            <a:t>kiüzése</a:t>
          </a:r>
          <a:r>
            <a:rPr lang="hu-HU" dirty="0" smtClean="0"/>
            <a:t> (1683, 1686).</a:t>
          </a:r>
          <a:endParaRPr lang="hu-HU" dirty="0"/>
        </a:p>
      </dgm:t>
    </dgm:pt>
    <dgm:pt modelId="{3C1CC7AA-2B9C-4994-B083-CD06B24B85DE}" type="parTrans" cxnId="{C8A0E35F-CC4A-4215-8F43-10BA68CDD6FB}">
      <dgm:prSet/>
      <dgm:spPr/>
      <dgm:t>
        <a:bodyPr/>
        <a:lstStyle/>
        <a:p>
          <a:endParaRPr lang="hu-HU"/>
        </a:p>
      </dgm:t>
    </dgm:pt>
    <dgm:pt modelId="{E5D18975-4854-4893-8561-03AF51D46A4A}" type="sibTrans" cxnId="{C8A0E35F-CC4A-4215-8F43-10BA68CDD6FB}">
      <dgm:prSet/>
      <dgm:spPr/>
      <dgm:t>
        <a:bodyPr/>
        <a:lstStyle/>
        <a:p>
          <a:endParaRPr lang="hu-HU"/>
        </a:p>
      </dgm:t>
    </dgm:pt>
    <dgm:pt modelId="{3985668A-3218-461E-A26C-1E03A14FE901}">
      <dgm:prSet phldrT="[Szöveg]"/>
      <dgm:spPr/>
      <dgm:t>
        <a:bodyPr/>
        <a:lstStyle/>
        <a:p>
          <a:r>
            <a:rPr lang="hu-HU" dirty="0" smtClean="0"/>
            <a:t>1655-1705</a:t>
          </a:r>
          <a:endParaRPr lang="hu-HU" dirty="0"/>
        </a:p>
      </dgm:t>
    </dgm:pt>
    <dgm:pt modelId="{566ADB21-E992-4D95-B360-0AE370392031}" type="parTrans" cxnId="{90149063-5FF0-4369-A665-AB6BFAC895D4}">
      <dgm:prSet/>
      <dgm:spPr/>
      <dgm:t>
        <a:bodyPr/>
        <a:lstStyle/>
        <a:p>
          <a:endParaRPr lang="hu-HU"/>
        </a:p>
      </dgm:t>
    </dgm:pt>
    <dgm:pt modelId="{C73C929D-FF75-46A6-B6FA-9B179EF1766F}" type="sibTrans" cxnId="{90149063-5FF0-4369-A665-AB6BFAC895D4}">
      <dgm:prSet/>
      <dgm:spPr/>
      <dgm:t>
        <a:bodyPr/>
        <a:lstStyle/>
        <a:p>
          <a:endParaRPr lang="hu-HU"/>
        </a:p>
      </dgm:t>
    </dgm:pt>
    <dgm:pt modelId="{2D145149-8FC8-485E-B8C7-03BBD19DC074}">
      <dgm:prSet phldrT="[Szöveg]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dirty="0" smtClean="0"/>
            <a:t>Johann von </a:t>
          </a:r>
          <a:r>
            <a:rPr lang="hu-HU" dirty="0" err="1" smtClean="0"/>
            <a:t>Sporck</a:t>
          </a:r>
          <a:r>
            <a:rPr lang="hu-HU" dirty="0" smtClean="0"/>
            <a:t>;  </a:t>
          </a:r>
          <a:r>
            <a:rPr lang="hu-HU" dirty="0" err="1" smtClean="0"/>
            <a:t>Ampringen</a:t>
          </a:r>
          <a:r>
            <a:rPr lang="hu-HU" dirty="0" smtClean="0"/>
            <a:t>;</a:t>
          </a:r>
          <a:endParaRPr lang="hu-HU" dirty="0"/>
        </a:p>
      </dgm:t>
    </dgm:pt>
    <dgm:pt modelId="{B4EB52CF-DB6F-4381-9853-A7772DE6736A}" type="parTrans" cxnId="{C9AD2F84-B570-4E09-B16D-6DBB61F1BD07}">
      <dgm:prSet/>
      <dgm:spPr/>
      <dgm:t>
        <a:bodyPr/>
        <a:lstStyle/>
        <a:p>
          <a:endParaRPr lang="hu-HU"/>
        </a:p>
      </dgm:t>
    </dgm:pt>
    <dgm:pt modelId="{D50553AA-326E-474F-9BD1-4365D024011C}" type="sibTrans" cxnId="{C9AD2F84-B570-4E09-B16D-6DBB61F1BD07}">
      <dgm:prSet/>
      <dgm:spPr/>
      <dgm:t>
        <a:bodyPr/>
        <a:lstStyle/>
        <a:p>
          <a:endParaRPr lang="hu-HU"/>
        </a:p>
      </dgm:t>
    </dgm:pt>
    <dgm:pt modelId="{17C6F1A5-B8AE-43FA-8103-7A84494FC6BF}">
      <dgm:prSet phldrT="[Szöveg]"/>
      <dgm:spPr/>
      <dgm:t>
        <a:bodyPr/>
        <a:lstStyle/>
        <a:p>
          <a:r>
            <a:rPr lang="hu-HU" dirty="0" smtClean="0"/>
            <a:t>1687-es Országgyűlés. (Második kísérlet)</a:t>
          </a:r>
          <a:endParaRPr lang="hu-HU" dirty="0"/>
        </a:p>
      </dgm:t>
    </dgm:pt>
    <dgm:pt modelId="{6C150EFB-EA63-4F35-8CF5-77D929811791}" type="parTrans" cxnId="{221F6C4A-DDA7-490F-A6C0-6E132C755251}">
      <dgm:prSet/>
      <dgm:spPr/>
    </dgm:pt>
    <dgm:pt modelId="{49C3C5CC-AC83-417F-85DB-27FA5EA990C4}" type="sibTrans" cxnId="{221F6C4A-DDA7-490F-A6C0-6E132C755251}">
      <dgm:prSet/>
      <dgm:spPr/>
    </dgm:pt>
    <dgm:pt modelId="{A3482DF3-4DDD-47CA-822F-2727B0D49025}">
      <dgm:prSet phldrT="[Szöveg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dirty="0" smtClean="0"/>
            <a:t>Magyargyűlölet.</a:t>
          </a:r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dirty="0" smtClean="0"/>
            <a:t>1664 vasvári béke.</a:t>
          </a:r>
          <a:endParaRPr lang="hu-HU" dirty="0"/>
        </a:p>
      </dgm:t>
    </dgm:pt>
    <dgm:pt modelId="{00EEB50B-A6E3-4233-A60C-5C2821C31D24}" type="parTrans" cxnId="{19E51FE0-6742-4001-A83A-A172228BE1F1}">
      <dgm:prSet/>
      <dgm:spPr/>
    </dgm:pt>
    <dgm:pt modelId="{70F33C93-BA3E-4CDB-89FB-4D9085E51257}" type="sibTrans" cxnId="{19E51FE0-6742-4001-A83A-A172228BE1F1}">
      <dgm:prSet/>
      <dgm:spPr/>
    </dgm:pt>
    <dgm:pt modelId="{FE9E8E6F-A3CC-4C57-9C83-3BC14C94A504}" type="pres">
      <dgm:prSet presAssocID="{60645D48-43B1-41AF-A790-888A951D30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65F7F8B-CC37-4167-8DF2-4FA5F586B1EA}" type="pres">
      <dgm:prSet presAssocID="{D7E88274-7EFB-4E2F-B6BA-7A3B9BCE84DB}" presName="composite" presStyleCnt="0"/>
      <dgm:spPr/>
    </dgm:pt>
    <dgm:pt modelId="{4C4E48AC-0980-4DF1-B25F-95D4D4C7FD42}" type="pres">
      <dgm:prSet presAssocID="{D7E88274-7EFB-4E2F-B6BA-7A3B9BCE84D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AF01AE-262F-4ADB-8E39-45D4661F66E2}" type="pres">
      <dgm:prSet presAssocID="{D7E88274-7EFB-4E2F-B6BA-7A3B9BCE84D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B7C2A7-DAB2-4917-83CE-4C23B3CDE775}" type="pres">
      <dgm:prSet presAssocID="{F0512C5A-7481-44F4-90B2-B2551FC4F4B5}" presName="sp" presStyleCnt="0"/>
      <dgm:spPr/>
    </dgm:pt>
    <dgm:pt modelId="{66D6D4EF-9C75-41B1-B0C7-DA5F18EE41CF}" type="pres">
      <dgm:prSet presAssocID="{F9117CD9-59AF-4501-BBB3-55FD584973AE}" presName="composite" presStyleCnt="0"/>
      <dgm:spPr/>
    </dgm:pt>
    <dgm:pt modelId="{230EC999-8D6A-4290-BB9B-4C55A957BFC9}" type="pres">
      <dgm:prSet presAssocID="{F9117CD9-59AF-4501-BBB3-55FD584973A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06B1A2-0691-4F2C-86CF-F22DF066433F}" type="pres">
      <dgm:prSet presAssocID="{F9117CD9-59AF-4501-BBB3-55FD584973A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BEFCD79-A3D9-4A58-965A-5446D287114D}" type="pres">
      <dgm:prSet presAssocID="{2F884AA0-7A0F-4BE2-B32A-B38595EF5EB8}" presName="sp" presStyleCnt="0"/>
      <dgm:spPr/>
    </dgm:pt>
    <dgm:pt modelId="{DBA18D68-9307-40D6-BDCB-7D17392D9F7D}" type="pres">
      <dgm:prSet presAssocID="{26106907-E43A-4B45-BA9A-8A7D1CE76C29}" presName="composite" presStyleCnt="0"/>
      <dgm:spPr/>
    </dgm:pt>
    <dgm:pt modelId="{C3C583CF-CB31-4053-821C-7FADC73966AD}" type="pres">
      <dgm:prSet presAssocID="{26106907-E43A-4B45-BA9A-8A7D1CE76C2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D3AB7A-658E-438B-8453-8D8A585F59DF}" type="pres">
      <dgm:prSet presAssocID="{26106907-E43A-4B45-BA9A-8A7D1CE76C2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21F6C4A-DDA7-490F-A6C0-6E132C755251}" srcId="{26106907-E43A-4B45-BA9A-8A7D1CE76C29}" destId="{17C6F1A5-B8AE-43FA-8103-7A84494FC6BF}" srcOrd="2" destOrd="0" parTransId="{6C150EFB-EA63-4F35-8CF5-77D929811791}" sibTransId="{49C3C5CC-AC83-417F-85DB-27FA5EA990C4}"/>
    <dgm:cxn modelId="{1D306AC6-EA20-481A-944E-31B29F4D4088}" type="presOf" srcId="{3985668A-3218-461E-A26C-1E03A14FE901}" destId="{DFAF01AE-262F-4ADB-8E39-45D4661F66E2}" srcOrd="0" destOrd="0" presId="urn:microsoft.com/office/officeart/2005/8/layout/chevron2"/>
    <dgm:cxn modelId="{C9AD2F84-B570-4E09-B16D-6DBB61F1BD07}" srcId="{F9117CD9-59AF-4501-BBB3-55FD584973AE}" destId="{2D145149-8FC8-485E-B8C7-03BBD19DC074}" srcOrd="2" destOrd="0" parTransId="{B4EB52CF-DB6F-4381-9853-A7772DE6736A}" sibTransId="{D50553AA-326E-474F-9BD1-4365D024011C}"/>
    <dgm:cxn modelId="{73C09235-F90D-4C18-88E3-EF900BAC0E23}" type="presOf" srcId="{17C6F1A5-B8AE-43FA-8103-7A84494FC6BF}" destId="{34D3AB7A-658E-438B-8453-8D8A585F59DF}" srcOrd="0" destOrd="2" presId="urn:microsoft.com/office/officeart/2005/8/layout/chevron2"/>
    <dgm:cxn modelId="{13B71D35-FFE9-40F0-A128-7A9DFF26C25A}" type="presOf" srcId="{F9117CD9-59AF-4501-BBB3-55FD584973AE}" destId="{230EC999-8D6A-4290-BB9B-4C55A957BFC9}" srcOrd="0" destOrd="0" presId="urn:microsoft.com/office/officeart/2005/8/layout/chevron2"/>
    <dgm:cxn modelId="{946C1CD5-8DDA-4D80-827F-550B60A54FC2}" srcId="{D7E88274-7EFB-4E2F-B6BA-7A3B9BCE84DB}" destId="{61F731AF-210B-44A9-AB97-29E0600362B4}" srcOrd="1" destOrd="0" parTransId="{AE0DFF16-1D3B-404A-B3B8-0C59C997EBF3}" sibTransId="{90EEC613-74CA-4A82-A018-6B67D2ACA39A}"/>
    <dgm:cxn modelId="{B2940DE6-1B9B-479D-80F1-AA816A5ECF93}" type="presOf" srcId="{60645D48-43B1-41AF-A790-888A951D30AB}" destId="{FE9E8E6F-A3CC-4C57-9C83-3BC14C94A504}" srcOrd="0" destOrd="0" presId="urn:microsoft.com/office/officeart/2005/8/layout/chevron2"/>
    <dgm:cxn modelId="{25109BCC-EE5F-4688-96D5-DDFB36F6CEA4}" srcId="{60645D48-43B1-41AF-A790-888A951D30AB}" destId="{F9117CD9-59AF-4501-BBB3-55FD584973AE}" srcOrd="1" destOrd="0" parTransId="{7D0676A9-4C2D-4BC3-BB92-12AD50E9F96D}" sibTransId="{2F884AA0-7A0F-4BE2-B32A-B38595EF5EB8}"/>
    <dgm:cxn modelId="{EC8D5BA8-CD71-47CD-8CE6-9BF56232A4CA}" srcId="{F9117CD9-59AF-4501-BBB3-55FD584973AE}" destId="{2A3C5185-8F93-49B9-96FE-606228589DC1}" srcOrd="0" destOrd="0" parTransId="{61DCDEAD-C07D-415E-B0FB-794DC9A2BC6D}" sibTransId="{7855781C-9BBD-43A4-BE2E-482123520AA0}"/>
    <dgm:cxn modelId="{0E415755-D779-4B9D-A5DD-E781D48C8208}" srcId="{26106907-E43A-4B45-BA9A-8A7D1CE76C29}" destId="{EA5D3B99-3727-4EC9-A228-3C3CBF94FE8E}" srcOrd="0" destOrd="0" parTransId="{00781756-5794-401A-B307-30C8BDC016D3}" sibTransId="{C6731EDE-3D48-419D-9853-FA444E95E413}"/>
    <dgm:cxn modelId="{19E51FE0-6742-4001-A83A-A172228BE1F1}" srcId="{F9117CD9-59AF-4501-BBB3-55FD584973AE}" destId="{A3482DF3-4DDD-47CA-822F-2727B0D49025}" srcOrd="1" destOrd="0" parTransId="{00EEB50B-A6E3-4233-A60C-5C2821C31D24}" sibTransId="{70F33C93-BA3E-4CDB-89FB-4D9085E51257}"/>
    <dgm:cxn modelId="{0C8074D7-EE7B-4ADC-8144-88BA72933020}" srcId="{60645D48-43B1-41AF-A790-888A951D30AB}" destId="{26106907-E43A-4B45-BA9A-8A7D1CE76C29}" srcOrd="2" destOrd="0" parTransId="{B948DB31-8080-48D6-9760-652B5C3FAAA0}" sibTransId="{CF0AB235-19A8-4A22-BB73-F0673CCC5079}"/>
    <dgm:cxn modelId="{C8489BCD-E520-4FC3-93BA-17FA2700F2C9}" srcId="{60645D48-43B1-41AF-A790-888A951D30AB}" destId="{D7E88274-7EFB-4E2F-B6BA-7A3B9BCE84DB}" srcOrd="0" destOrd="0" parTransId="{E049A391-79D6-41C3-A52E-5DB8A27F7017}" sibTransId="{F0512C5A-7481-44F4-90B2-B2551FC4F4B5}"/>
    <dgm:cxn modelId="{0407E952-07F2-43BD-AA6B-6862715CDCEB}" type="presOf" srcId="{9C334FF5-2850-46CE-83F0-F44716CACF98}" destId="{34D3AB7A-658E-438B-8453-8D8A585F59DF}" srcOrd="0" destOrd="1" presId="urn:microsoft.com/office/officeart/2005/8/layout/chevron2"/>
    <dgm:cxn modelId="{68BEFF35-C8D6-431B-9B33-C9D28245E569}" type="presOf" srcId="{2A3C5185-8F93-49B9-96FE-606228589DC1}" destId="{4606B1A2-0691-4F2C-86CF-F22DF066433F}" srcOrd="0" destOrd="0" presId="urn:microsoft.com/office/officeart/2005/8/layout/chevron2"/>
    <dgm:cxn modelId="{90149063-5FF0-4369-A665-AB6BFAC895D4}" srcId="{D7E88274-7EFB-4E2F-B6BA-7A3B9BCE84DB}" destId="{3985668A-3218-461E-A26C-1E03A14FE901}" srcOrd="0" destOrd="0" parTransId="{566ADB21-E992-4D95-B360-0AE370392031}" sibTransId="{C73C929D-FF75-46A6-B6FA-9B179EF1766F}"/>
    <dgm:cxn modelId="{DAF2C983-AE33-4230-AE29-24ED7661D733}" type="presOf" srcId="{A3482DF3-4DDD-47CA-822F-2727B0D49025}" destId="{4606B1A2-0691-4F2C-86CF-F22DF066433F}" srcOrd="0" destOrd="1" presId="urn:microsoft.com/office/officeart/2005/8/layout/chevron2"/>
    <dgm:cxn modelId="{681874FC-147D-4694-9960-B06F366D840F}" srcId="{D7E88274-7EFB-4E2F-B6BA-7A3B9BCE84DB}" destId="{3FC75CD5-46B5-4F9D-A307-0D97E222023B}" srcOrd="2" destOrd="0" parTransId="{336854E0-7D44-4C23-B81A-B39972FA6974}" sibTransId="{34B6CC00-B6EF-4C7E-8C7B-823A7A7988E6}"/>
    <dgm:cxn modelId="{50B1729E-F4C9-4B70-A486-4494375263A6}" type="presOf" srcId="{2D145149-8FC8-485E-B8C7-03BBD19DC074}" destId="{4606B1A2-0691-4F2C-86CF-F22DF066433F}" srcOrd="0" destOrd="2" presId="urn:microsoft.com/office/officeart/2005/8/layout/chevron2"/>
    <dgm:cxn modelId="{D89CF9A8-B118-4E86-B729-5E6D8C4BDFA5}" type="presOf" srcId="{D7E88274-7EFB-4E2F-B6BA-7A3B9BCE84DB}" destId="{4C4E48AC-0980-4DF1-B25F-95D4D4C7FD42}" srcOrd="0" destOrd="0" presId="urn:microsoft.com/office/officeart/2005/8/layout/chevron2"/>
    <dgm:cxn modelId="{37CE38A7-5CB3-4F8A-ABC8-2056A041F1FF}" type="presOf" srcId="{EA5D3B99-3727-4EC9-A228-3C3CBF94FE8E}" destId="{34D3AB7A-658E-438B-8453-8D8A585F59DF}" srcOrd="0" destOrd="0" presId="urn:microsoft.com/office/officeart/2005/8/layout/chevron2"/>
    <dgm:cxn modelId="{E16D1925-EB62-49F3-8EF9-6FE8B5B2654B}" type="presOf" srcId="{3FC75CD5-46B5-4F9D-A307-0D97E222023B}" destId="{DFAF01AE-262F-4ADB-8E39-45D4661F66E2}" srcOrd="0" destOrd="2" presId="urn:microsoft.com/office/officeart/2005/8/layout/chevron2"/>
    <dgm:cxn modelId="{6062CF98-FE00-4701-9136-0B2ACCC5319E}" type="presOf" srcId="{26106907-E43A-4B45-BA9A-8A7D1CE76C29}" destId="{C3C583CF-CB31-4053-821C-7FADC73966AD}" srcOrd="0" destOrd="0" presId="urn:microsoft.com/office/officeart/2005/8/layout/chevron2"/>
    <dgm:cxn modelId="{2031BA3D-F443-4B9E-8A47-F92ABF4A9EC6}" type="presOf" srcId="{61F731AF-210B-44A9-AB97-29E0600362B4}" destId="{DFAF01AE-262F-4ADB-8E39-45D4661F66E2}" srcOrd="0" destOrd="1" presId="urn:microsoft.com/office/officeart/2005/8/layout/chevron2"/>
    <dgm:cxn modelId="{C8A0E35F-CC4A-4215-8F43-10BA68CDD6FB}" srcId="{26106907-E43A-4B45-BA9A-8A7D1CE76C29}" destId="{9C334FF5-2850-46CE-83F0-F44716CACF98}" srcOrd="1" destOrd="0" parTransId="{3C1CC7AA-2B9C-4994-B083-CD06B24B85DE}" sibTransId="{E5D18975-4854-4893-8561-03AF51D46A4A}"/>
    <dgm:cxn modelId="{94BDEAAA-E883-464E-BEAD-C1A73543F886}" type="presParOf" srcId="{FE9E8E6F-A3CC-4C57-9C83-3BC14C94A504}" destId="{465F7F8B-CC37-4167-8DF2-4FA5F586B1EA}" srcOrd="0" destOrd="0" presId="urn:microsoft.com/office/officeart/2005/8/layout/chevron2"/>
    <dgm:cxn modelId="{ECACAD68-2A3A-485D-995C-DA37499DEDD1}" type="presParOf" srcId="{465F7F8B-CC37-4167-8DF2-4FA5F586B1EA}" destId="{4C4E48AC-0980-4DF1-B25F-95D4D4C7FD42}" srcOrd="0" destOrd="0" presId="urn:microsoft.com/office/officeart/2005/8/layout/chevron2"/>
    <dgm:cxn modelId="{7225BFDB-5942-4B2B-8F87-9A80DFCDB532}" type="presParOf" srcId="{465F7F8B-CC37-4167-8DF2-4FA5F586B1EA}" destId="{DFAF01AE-262F-4ADB-8E39-45D4661F66E2}" srcOrd="1" destOrd="0" presId="urn:microsoft.com/office/officeart/2005/8/layout/chevron2"/>
    <dgm:cxn modelId="{21C58B61-75AD-4B00-BD89-97FE55C5ED07}" type="presParOf" srcId="{FE9E8E6F-A3CC-4C57-9C83-3BC14C94A504}" destId="{64B7C2A7-DAB2-4917-83CE-4C23B3CDE775}" srcOrd="1" destOrd="0" presId="urn:microsoft.com/office/officeart/2005/8/layout/chevron2"/>
    <dgm:cxn modelId="{37282356-6A0F-4F2A-9310-EE8FD70CF2D9}" type="presParOf" srcId="{FE9E8E6F-A3CC-4C57-9C83-3BC14C94A504}" destId="{66D6D4EF-9C75-41B1-B0C7-DA5F18EE41CF}" srcOrd="2" destOrd="0" presId="urn:microsoft.com/office/officeart/2005/8/layout/chevron2"/>
    <dgm:cxn modelId="{EDFCE84E-357E-4453-9B7B-822CCE4F8EED}" type="presParOf" srcId="{66D6D4EF-9C75-41B1-B0C7-DA5F18EE41CF}" destId="{230EC999-8D6A-4290-BB9B-4C55A957BFC9}" srcOrd="0" destOrd="0" presId="urn:microsoft.com/office/officeart/2005/8/layout/chevron2"/>
    <dgm:cxn modelId="{E2A794AA-F7B7-4DD0-B4A1-D6E1DDD2FCD2}" type="presParOf" srcId="{66D6D4EF-9C75-41B1-B0C7-DA5F18EE41CF}" destId="{4606B1A2-0691-4F2C-86CF-F22DF066433F}" srcOrd="1" destOrd="0" presId="urn:microsoft.com/office/officeart/2005/8/layout/chevron2"/>
    <dgm:cxn modelId="{6AF489F2-2666-46DC-8AAF-5DA11B016291}" type="presParOf" srcId="{FE9E8E6F-A3CC-4C57-9C83-3BC14C94A504}" destId="{1BEFCD79-A3D9-4A58-965A-5446D287114D}" srcOrd="3" destOrd="0" presId="urn:microsoft.com/office/officeart/2005/8/layout/chevron2"/>
    <dgm:cxn modelId="{550C0EEC-FAD8-4254-8E2C-7A329EA53148}" type="presParOf" srcId="{FE9E8E6F-A3CC-4C57-9C83-3BC14C94A504}" destId="{DBA18D68-9307-40D6-BDCB-7D17392D9F7D}" srcOrd="4" destOrd="0" presId="urn:microsoft.com/office/officeart/2005/8/layout/chevron2"/>
    <dgm:cxn modelId="{95DFA28C-B70B-400D-AEE3-F6954520377E}" type="presParOf" srcId="{DBA18D68-9307-40D6-BDCB-7D17392D9F7D}" destId="{C3C583CF-CB31-4053-821C-7FADC73966AD}" srcOrd="0" destOrd="0" presId="urn:microsoft.com/office/officeart/2005/8/layout/chevron2"/>
    <dgm:cxn modelId="{8825D9E9-29A8-45E6-8559-DB831E54D0A4}" type="presParOf" srcId="{DBA18D68-9307-40D6-BDCB-7D17392D9F7D}" destId="{34D3AB7A-658E-438B-8453-8D8A585F59D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754D69-EAAF-4EC9-87EB-2E7914A784B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99A369F-7509-4384-8897-5346783C2E0A}">
      <dgm:prSet phldrT="[Szöveg]"/>
      <dgm:spPr/>
      <dgm:t>
        <a:bodyPr/>
        <a:lstStyle/>
        <a:p>
          <a:r>
            <a:rPr lang="hu-HU" dirty="0" smtClean="0"/>
            <a:t>I. Lipót</a:t>
          </a:r>
          <a:endParaRPr lang="hu-HU" dirty="0"/>
        </a:p>
      </dgm:t>
    </dgm:pt>
    <dgm:pt modelId="{8C193408-FFF3-41B2-9A54-B27FF75464E8}" type="parTrans" cxnId="{DA91B580-AEDF-419A-B970-4DC572BEDD8B}">
      <dgm:prSet/>
      <dgm:spPr/>
      <dgm:t>
        <a:bodyPr/>
        <a:lstStyle/>
        <a:p>
          <a:endParaRPr lang="hu-HU"/>
        </a:p>
      </dgm:t>
    </dgm:pt>
    <dgm:pt modelId="{067FB071-374F-426B-9DC3-C735E22FD0D4}" type="sibTrans" cxnId="{DA91B580-AEDF-419A-B970-4DC572BEDD8B}">
      <dgm:prSet/>
      <dgm:spPr/>
      <dgm:t>
        <a:bodyPr/>
        <a:lstStyle/>
        <a:p>
          <a:endParaRPr lang="hu-HU"/>
        </a:p>
      </dgm:t>
    </dgm:pt>
    <dgm:pt modelId="{2E8BB367-2FFD-46D9-81B7-2E513F735CE7}">
      <dgm:prSet phldrT="[Szöveg]"/>
      <dgm:spPr/>
      <dgm:t>
        <a:bodyPr/>
        <a:lstStyle/>
        <a:p>
          <a:r>
            <a:rPr lang="hu-HU" dirty="0" smtClean="0"/>
            <a:t>1699 karlócai béke.</a:t>
          </a:r>
          <a:endParaRPr lang="hu-HU" dirty="0"/>
        </a:p>
      </dgm:t>
    </dgm:pt>
    <dgm:pt modelId="{0D31FE27-AD2A-47B9-97D0-65D320B54F3A}" type="parTrans" cxnId="{257206C6-0D96-44E3-816C-C437016FD17F}">
      <dgm:prSet/>
      <dgm:spPr/>
      <dgm:t>
        <a:bodyPr/>
        <a:lstStyle/>
        <a:p>
          <a:endParaRPr lang="hu-HU"/>
        </a:p>
      </dgm:t>
    </dgm:pt>
    <dgm:pt modelId="{6121A4BA-48A7-482B-A256-92BA7E341C50}" type="sibTrans" cxnId="{257206C6-0D96-44E3-816C-C437016FD17F}">
      <dgm:prSet/>
      <dgm:spPr/>
      <dgm:t>
        <a:bodyPr/>
        <a:lstStyle/>
        <a:p>
          <a:endParaRPr lang="hu-HU"/>
        </a:p>
      </dgm:t>
    </dgm:pt>
    <dgm:pt modelId="{C5C4A536-24EB-4106-A8F7-7686FB337E8D}">
      <dgm:prSet phldrT="[Szöveg]"/>
      <dgm:spPr/>
      <dgm:t>
        <a:bodyPr/>
        <a:lstStyle/>
        <a:p>
          <a:r>
            <a:rPr lang="hu-HU" dirty="0" err="1" smtClean="0"/>
            <a:t>Germanizáció</a:t>
          </a:r>
          <a:r>
            <a:rPr lang="hu-HU" dirty="0" smtClean="0"/>
            <a:t>, katonai önkény, Erdély külön tartása.</a:t>
          </a:r>
          <a:endParaRPr lang="hu-HU" dirty="0"/>
        </a:p>
      </dgm:t>
    </dgm:pt>
    <dgm:pt modelId="{429E8186-269C-47D2-94A5-9C6641780B66}" type="parTrans" cxnId="{DE53DDA3-3C17-4626-96AD-AE57D2336E71}">
      <dgm:prSet/>
      <dgm:spPr/>
      <dgm:t>
        <a:bodyPr/>
        <a:lstStyle/>
        <a:p>
          <a:endParaRPr lang="hu-HU"/>
        </a:p>
      </dgm:t>
    </dgm:pt>
    <dgm:pt modelId="{971103C0-216D-476B-9A53-DAC24547365C}" type="sibTrans" cxnId="{DE53DDA3-3C17-4626-96AD-AE57D2336E71}">
      <dgm:prSet/>
      <dgm:spPr/>
      <dgm:t>
        <a:bodyPr/>
        <a:lstStyle/>
        <a:p>
          <a:endParaRPr lang="hu-HU"/>
        </a:p>
      </dgm:t>
    </dgm:pt>
    <dgm:pt modelId="{2432403A-ED89-43C0-9DB4-62DB1B100290}">
      <dgm:prSet phldrT="[Szöveg]"/>
      <dgm:spPr/>
      <dgm:t>
        <a:bodyPr/>
        <a:lstStyle/>
        <a:p>
          <a:r>
            <a:rPr lang="hu-HU" dirty="0" smtClean="0"/>
            <a:t>Rákóczi</a:t>
          </a:r>
          <a:endParaRPr lang="hu-HU" dirty="0"/>
        </a:p>
      </dgm:t>
    </dgm:pt>
    <dgm:pt modelId="{1FAE9635-7CC1-45B1-B3E9-9C2EC1E52415}" type="parTrans" cxnId="{6A53DC44-0C2E-44CF-94B2-822A79E9C72A}">
      <dgm:prSet/>
      <dgm:spPr/>
      <dgm:t>
        <a:bodyPr/>
        <a:lstStyle/>
        <a:p>
          <a:endParaRPr lang="hu-HU"/>
        </a:p>
      </dgm:t>
    </dgm:pt>
    <dgm:pt modelId="{6496D081-B0A0-47B0-9C11-95139F2D79E2}" type="sibTrans" cxnId="{6A53DC44-0C2E-44CF-94B2-822A79E9C72A}">
      <dgm:prSet/>
      <dgm:spPr/>
      <dgm:t>
        <a:bodyPr/>
        <a:lstStyle/>
        <a:p>
          <a:endParaRPr lang="hu-HU"/>
        </a:p>
      </dgm:t>
    </dgm:pt>
    <dgm:pt modelId="{3083241A-DD12-49C7-A864-D0B042197475}">
      <dgm:prSet phldrT="[Szöveg]"/>
      <dgm:spPr/>
      <dgm:t>
        <a:bodyPr/>
        <a:lstStyle/>
        <a:p>
          <a:r>
            <a:rPr lang="hu-HU" dirty="0" smtClean="0"/>
            <a:t>1703-1711 Rákóczi-szabadságharc (óriási ember és pénz áldozat).</a:t>
          </a:r>
          <a:endParaRPr lang="hu-HU" dirty="0"/>
        </a:p>
      </dgm:t>
    </dgm:pt>
    <dgm:pt modelId="{BDE7078C-E4B3-4BCB-A126-3E70417941E7}" type="parTrans" cxnId="{96C072E8-AC7B-4AC4-A4B5-28A05E20BE26}">
      <dgm:prSet/>
      <dgm:spPr/>
      <dgm:t>
        <a:bodyPr/>
        <a:lstStyle/>
        <a:p>
          <a:endParaRPr lang="hu-HU"/>
        </a:p>
      </dgm:t>
    </dgm:pt>
    <dgm:pt modelId="{1BEFC9E5-C139-4A58-88D2-7BFE3719F5B2}" type="sibTrans" cxnId="{96C072E8-AC7B-4AC4-A4B5-28A05E20BE26}">
      <dgm:prSet/>
      <dgm:spPr/>
      <dgm:t>
        <a:bodyPr/>
        <a:lstStyle/>
        <a:p>
          <a:endParaRPr lang="hu-HU"/>
        </a:p>
      </dgm:t>
    </dgm:pt>
    <dgm:pt modelId="{EB0B156E-E471-4310-AF51-A6ED73EC39C0}">
      <dgm:prSet phldrT="[Szöveg]"/>
      <dgm:spPr/>
      <dgm:t>
        <a:bodyPr/>
        <a:lstStyle/>
        <a:p>
          <a:r>
            <a:rPr lang="hu-HU" dirty="0" smtClean="0"/>
            <a:t>1705 I. Lipót halála – I. József </a:t>
          </a:r>
          <a:endParaRPr lang="hu-HU" dirty="0"/>
        </a:p>
      </dgm:t>
    </dgm:pt>
    <dgm:pt modelId="{785EE5EC-DF25-4601-9952-1AC6426BB977}" type="parTrans" cxnId="{9EAC682F-42BC-41CA-976A-CD2700577C03}">
      <dgm:prSet/>
      <dgm:spPr/>
      <dgm:t>
        <a:bodyPr/>
        <a:lstStyle/>
        <a:p>
          <a:endParaRPr lang="hu-HU"/>
        </a:p>
      </dgm:t>
    </dgm:pt>
    <dgm:pt modelId="{AB8BBF64-4038-4E75-8105-92DBD39E865E}" type="sibTrans" cxnId="{9EAC682F-42BC-41CA-976A-CD2700577C03}">
      <dgm:prSet/>
      <dgm:spPr/>
      <dgm:t>
        <a:bodyPr/>
        <a:lstStyle/>
        <a:p>
          <a:endParaRPr lang="hu-HU"/>
        </a:p>
      </dgm:t>
    </dgm:pt>
    <dgm:pt modelId="{FFF3ADB5-CA7F-4117-96B6-48E02350565A}">
      <dgm:prSet phldrT="[Szöveg]"/>
      <dgm:spPr/>
      <dgm:t>
        <a:bodyPr/>
        <a:lstStyle/>
        <a:p>
          <a:r>
            <a:rPr lang="hu-HU" dirty="0" smtClean="0"/>
            <a:t>III. Károly</a:t>
          </a:r>
          <a:endParaRPr lang="hu-HU" dirty="0"/>
        </a:p>
      </dgm:t>
    </dgm:pt>
    <dgm:pt modelId="{E590DC0E-68EB-46AC-B828-C11B9ED45593}" type="parTrans" cxnId="{6F578AA7-3EF1-4151-B1BE-8DE0B73A0CFD}">
      <dgm:prSet/>
      <dgm:spPr/>
      <dgm:t>
        <a:bodyPr/>
        <a:lstStyle/>
        <a:p>
          <a:endParaRPr lang="hu-HU"/>
        </a:p>
      </dgm:t>
    </dgm:pt>
    <dgm:pt modelId="{C2EFA99D-A0AF-44D6-BB83-933B868FFD8A}" type="sibTrans" cxnId="{6F578AA7-3EF1-4151-B1BE-8DE0B73A0CFD}">
      <dgm:prSet/>
      <dgm:spPr/>
      <dgm:t>
        <a:bodyPr/>
        <a:lstStyle/>
        <a:p>
          <a:endParaRPr lang="hu-HU"/>
        </a:p>
      </dgm:t>
    </dgm:pt>
    <dgm:pt modelId="{A0A2924D-C928-4B62-86D7-AEF173C9F7D0}">
      <dgm:prSet phldrT="[Szöveg]"/>
      <dgm:spPr/>
      <dgm:t>
        <a:bodyPr/>
        <a:lstStyle/>
        <a:p>
          <a:r>
            <a:rPr lang="hu-HU" dirty="0" smtClean="0"/>
            <a:t>1703 ún. </a:t>
          </a:r>
          <a:r>
            <a:rPr lang="hu-HU" dirty="0" err="1" smtClean="0"/>
            <a:t>pactum</a:t>
          </a:r>
          <a:r>
            <a:rPr lang="hu-HU" dirty="0" smtClean="0"/>
            <a:t> </a:t>
          </a:r>
          <a:r>
            <a:rPr lang="hu-HU" dirty="0" err="1" smtClean="0"/>
            <a:t>mutuae</a:t>
          </a:r>
          <a:r>
            <a:rPr lang="hu-HU" dirty="0" smtClean="0"/>
            <a:t> </a:t>
          </a:r>
          <a:r>
            <a:rPr lang="hu-HU" dirty="0" err="1" smtClean="0"/>
            <a:t>successionis</a:t>
          </a:r>
          <a:r>
            <a:rPr lang="hu-HU" dirty="0" smtClean="0"/>
            <a:t> (I. Lipót!)</a:t>
          </a:r>
          <a:endParaRPr lang="hu-HU" dirty="0"/>
        </a:p>
      </dgm:t>
    </dgm:pt>
    <dgm:pt modelId="{D49D044D-6121-47AE-A4CC-05AEE678F5EE}" type="parTrans" cxnId="{7F7B9DFB-0BD2-4C65-8136-925E35103ADC}">
      <dgm:prSet/>
      <dgm:spPr/>
      <dgm:t>
        <a:bodyPr/>
        <a:lstStyle/>
        <a:p>
          <a:endParaRPr lang="hu-HU"/>
        </a:p>
      </dgm:t>
    </dgm:pt>
    <dgm:pt modelId="{835AEE06-21EE-4FE1-9D91-A55569CCDE9C}" type="sibTrans" cxnId="{7F7B9DFB-0BD2-4C65-8136-925E35103ADC}">
      <dgm:prSet/>
      <dgm:spPr/>
      <dgm:t>
        <a:bodyPr/>
        <a:lstStyle/>
        <a:p>
          <a:endParaRPr lang="hu-HU"/>
        </a:p>
      </dgm:t>
    </dgm:pt>
    <dgm:pt modelId="{2FC98EC8-56BB-441B-86C1-3500B37FB242}">
      <dgm:prSet phldrT="[Szöveg]"/>
      <dgm:spPr/>
      <dgm:t>
        <a:bodyPr/>
        <a:lstStyle/>
        <a:p>
          <a:r>
            <a:rPr lang="hu-HU" dirty="0" smtClean="0"/>
            <a:t>Pragmatica </a:t>
          </a:r>
          <a:r>
            <a:rPr lang="hu-HU" dirty="0" err="1" smtClean="0"/>
            <a:t>Sanctio</a:t>
          </a:r>
          <a:endParaRPr lang="hu-HU" dirty="0"/>
        </a:p>
      </dgm:t>
    </dgm:pt>
    <dgm:pt modelId="{2C574DA9-2231-4AFF-9CC0-4FBDDAD3A670}" type="parTrans" cxnId="{89401D32-0232-4FEC-B044-5679EF4965E2}">
      <dgm:prSet/>
      <dgm:spPr/>
      <dgm:t>
        <a:bodyPr/>
        <a:lstStyle/>
        <a:p>
          <a:endParaRPr lang="hu-HU"/>
        </a:p>
      </dgm:t>
    </dgm:pt>
    <dgm:pt modelId="{85D889B7-81F0-47D1-A1DA-1776922D1F59}" type="sibTrans" cxnId="{89401D32-0232-4FEC-B044-5679EF4965E2}">
      <dgm:prSet/>
      <dgm:spPr/>
      <dgm:t>
        <a:bodyPr/>
        <a:lstStyle/>
        <a:p>
          <a:endParaRPr lang="hu-HU"/>
        </a:p>
      </dgm:t>
    </dgm:pt>
    <dgm:pt modelId="{D6AD7DD5-25F6-417A-916D-2ED78967D6E5}" type="pres">
      <dgm:prSet presAssocID="{A0754D69-EAAF-4EC9-87EB-2E7914A784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3AE2770-97FE-4813-B1E7-893AA0D82534}" type="pres">
      <dgm:prSet presAssocID="{C99A369F-7509-4384-8897-5346783C2E0A}" presName="composite" presStyleCnt="0"/>
      <dgm:spPr/>
    </dgm:pt>
    <dgm:pt modelId="{F89A9F90-1FE2-44F4-A7A4-4BC2A492EEE5}" type="pres">
      <dgm:prSet presAssocID="{C99A369F-7509-4384-8897-5346783C2E0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F0FC8B-AF35-4866-B779-11F5EA0A8DAC}" type="pres">
      <dgm:prSet presAssocID="{C99A369F-7509-4384-8897-5346783C2E0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C23411-B7BB-4CCF-8425-F5F47FB23C59}" type="pres">
      <dgm:prSet presAssocID="{067FB071-374F-426B-9DC3-C735E22FD0D4}" presName="sp" presStyleCnt="0"/>
      <dgm:spPr/>
    </dgm:pt>
    <dgm:pt modelId="{734DB93C-F0F0-4B1E-9C37-A639BC924C26}" type="pres">
      <dgm:prSet presAssocID="{2432403A-ED89-43C0-9DB4-62DB1B100290}" presName="composite" presStyleCnt="0"/>
      <dgm:spPr/>
    </dgm:pt>
    <dgm:pt modelId="{22A9E0F0-8BD3-42F9-A0F8-655E3E580A1D}" type="pres">
      <dgm:prSet presAssocID="{2432403A-ED89-43C0-9DB4-62DB1B10029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BBE5BB5-1DC5-4EE2-9059-B72B5EC4EE11}" type="pres">
      <dgm:prSet presAssocID="{2432403A-ED89-43C0-9DB4-62DB1B10029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90701F-E833-40AD-87C3-F78979C5D86C}" type="pres">
      <dgm:prSet presAssocID="{6496D081-B0A0-47B0-9C11-95139F2D79E2}" presName="sp" presStyleCnt="0"/>
      <dgm:spPr/>
    </dgm:pt>
    <dgm:pt modelId="{F1EBFC7B-C626-4FCB-8026-5DC2A81561EA}" type="pres">
      <dgm:prSet presAssocID="{FFF3ADB5-CA7F-4117-96B6-48E02350565A}" presName="composite" presStyleCnt="0"/>
      <dgm:spPr/>
    </dgm:pt>
    <dgm:pt modelId="{7AA97A5B-7C7E-4A8C-9609-2B6984EB07AC}" type="pres">
      <dgm:prSet presAssocID="{FFF3ADB5-CA7F-4117-96B6-48E02350565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C5C4BCA-346C-4AAE-B7A2-184FB39C8965}" type="pres">
      <dgm:prSet presAssocID="{FFF3ADB5-CA7F-4117-96B6-48E02350565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A91B580-AEDF-419A-B970-4DC572BEDD8B}" srcId="{A0754D69-EAAF-4EC9-87EB-2E7914A784B1}" destId="{C99A369F-7509-4384-8897-5346783C2E0A}" srcOrd="0" destOrd="0" parTransId="{8C193408-FFF3-41B2-9A54-B27FF75464E8}" sibTransId="{067FB071-374F-426B-9DC3-C735E22FD0D4}"/>
    <dgm:cxn modelId="{847D2A3A-2029-4D9D-9462-9C5B1989E921}" type="presOf" srcId="{A0A2924D-C928-4B62-86D7-AEF173C9F7D0}" destId="{8C5C4BCA-346C-4AAE-B7A2-184FB39C8965}" srcOrd="0" destOrd="0" presId="urn:microsoft.com/office/officeart/2005/8/layout/chevron2"/>
    <dgm:cxn modelId="{6A53DC44-0C2E-44CF-94B2-822A79E9C72A}" srcId="{A0754D69-EAAF-4EC9-87EB-2E7914A784B1}" destId="{2432403A-ED89-43C0-9DB4-62DB1B100290}" srcOrd="1" destOrd="0" parTransId="{1FAE9635-7CC1-45B1-B3E9-9C2EC1E52415}" sibTransId="{6496D081-B0A0-47B0-9C11-95139F2D79E2}"/>
    <dgm:cxn modelId="{6F578AA7-3EF1-4151-B1BE-8DE0B73A0CFD}" srcId="{A0754D69-EAAF-4EC9-87EB-2E7914A784B1}" destId="{FFF3ADB5-CA7F-4117-96B6-48E02350565A}" srcOrd="2" destOrd="0" parTransId="{E590DC0E-68EB-46AC-B828-C11B9ED45593}" sibTransId="{C2EFA99D-A0AF-44D6-BB83-933B868FFD8A}"/>
    <dgm:cxn modelId="{96C072E8-AC7B-4AC4-A4B5-28A05E20BE26}" srcId="{2432403A-ED89-43C0-9DB4-62DB1B100290}" destId="{3083241A-DD12-49C7-A864-D0B042197475}" srcOrd="0" destOrd="0" parTransId="{BDE7078C-E4B3-4BCB-A126-3E70417941E7}" sibTransId="{1BEFC9E5-C139-4A58-88D2-7BFE3719F5B2}"/>
    <dgm:cxn modelId="{9AF99BD2-D735-4DE0-AABA-93BC13445E6F}" type="presOf" srcId="{2E8BB367-2FFD-46D9-81B7-2E513F735CE7}" destId="{B5F0FC8B-AF35-4866-B779-11F5EA0A8DAC}" srcOrd="0" destOrd="0" presId="urn:microsoft.com/office/officeart/2005/8/layout/chevron2"/>
    <dgm:cxn modelId="{A60F2EF1-8E3A-4406-BCF9-EE545167A299}" type="presOf" srcId="{2432403A-ED89-43C0-9DB4-62DB1B100290}" destId="{22A9E0F0-8BD3-42F9-A0F8-655E3E580A1D}" srcOrd="0" destOrd="0" presId="urn:microsoft.com/office/officeart/2005/8/layout/chevron2"/>
    <dgm:cxn modelId="{D89B7596-E7B8-40CE-95FF-D054F79EB9A5}" type="presOf" srcId="{2FC98EC8-56BB-441B-86C1-3500B37FB242}" destId="{8C5C4BCA-346C-4AAE-B7A2-184FB39C8965}" srcOrd="0" destOrd="1" presId="urn:microsoft.com/office/officeart/2005/8/layout/chevron2"/>
    <dgm:cxn modelId="{6C497293-0BBC-48BF-B9D9-1E567C2D4A2D}" type="presOf" srcId="{A0754D69-EAAF-4EC9-87EB-2E7914A784B1}" destId="{D6AD7DD5-25F6-417A-916D-2ED78967D6E5}" srcOrd="0" destOrd="0" presId="urn:microsoft.com/office/officeart/2005/8/layout/chevron2"/>
    <dgm:cxn modelId="{F7ACA728-EAE0-485B-84C0-0DEED5270854}" type="presOf" srcId="{3083241A-DD12-49C7-A864-D0B042197475}" destId="{0BBE5BB5-1DC5-4EE2-9059-B72B5EC4EE11}" srcOrd="0" destOrd="0" presId="urn:microsoft.com/office/officeart/2005/8/layout/chevron2"/>
    <dgm:cxn modelId="{E8C1DC1C-5325-4F9D-AD2F-A4E4E0836639}" type="presOf" srcId="{FFF3ADB5-CA7F-4117-96B6-48E02350565A}" destId="{7AA97A5B-7C7E-4A8C-9609-2B6984EB07AC}" srcOrd="0" destOrd="0" presId="urn:microsoft.com/office/officeart/2005/8/layout/chevron2"/>
    <dgm:cxn modelId="{9EAC682F-42BC-41CA-976A-CD2700577C03}" srcId="{2432403A-ED89-43C0-9DB4-62DB1B100290}" destId="{EB0B156E-E471-4310-AF51-A6ED73EC39C0}" srcOrd="1" destOrd="0" parTransId="{785EE5EC-DF25-4601-9952-1AC6426BB977}" sibTransId="{AB8BBF64-4038-4E75-8105-92DBD39E865E}"/>
    <dgm:cxn modelId="{E13C7086-5069-427F-BAB1-B6B91B8987F5}" type="presOf" srcId="{EB0B156E-E471-4310-AF51-A6ED73EC39C0}" destId="{0BBE5BB5-1DC5-4EE2-9059-B72B5EC4EE11}" srcOrd="0" destOrd="1" presId="urn:microsoft.com/office/officeart/2005/8/layout/chevron2"/>
    <dgm:cxn modelId="{2A2C55B1-B0FF-4FFB-B0B3-6A909FA2CFDF}" type="presOf" srcId="{C99A369F-7509-4384-8897-5346783C2E0A}" destId="{F89A9F90-1FE2-44F4-A7A4-4BC2A492EEE5}" srcOrd="0" destOrd="0" presId="urn:microsoft.com/office/officeart/2005/8/layout/chevron2"/>
    <dgm:cxn modelId="{257206C6-0D96-44E3-816C-C437016FD17F}" srcId="{C99A369F-7509-4384-8897-5346783C2E0A}" destId="{2E8BB367-2FFD-46D9-81B7-2E513F735CE7}" srcOrd="0" destOrd="0" parTransId="{0D31FE27-AD2A-47B9-97D0-65D320B54F3A}" sibTransId="{6121A4BA-48A7-482B-A256-92BA7E341C50}"/>
    <dgm:cxn modelId="{F5B200A7-9C01-42C2-B231-D3A877681311}" type="presOf" srcId="{C5C4A536-24EB-4106-A8F7-7686FB337E8D}" destId="{B5F0FC8B-AF35-4866-B779-11F5EA0A8DAC}" srcOrd="0" destOrd="1" presId="urn:microsoft.com/office/officeart/2005/8/layout/chevron2"/>
    <dgm:cxn modelId="{89401D32-0232-4FEC-B044-5679EF4965E2}" srcId="{FFF3ADB5-CA7F-4117-96B6-48E02350565A}" destId="{2FC98EC8-56BB-441B-86C1-3500B37FB242}" srcOrd="1" destOrd="0" parTransId="{2C574DA9-2231-4AFF-9CC0-4FBDDAD3A670}" sibTransId="{85D889B7-81F0-47D1-A1DA-1776922D1F59}"/>
    <dgm:cxn modelId="{DE53DDA3-3C17-4626-96AD-AE57D2336E71}" srcId="{C99A369F-7509-4384-8897-5346783C2E0A}" destId="{C5C4A536-24EB-4106-A8F7-7686FB337E8D}" srcOrd="1" destOrd="0" parTransId="{429E8186-269C-47D2-94A5-9C6641780B66}" sibTransId="{971103C0-216D-476B-9A53-DAC24547365C}"/>
    <dgm:cxn modelId="{7F7B9DFB-0BD2-4C65-8136-925E35103ADC}" srcId="{FFF3ADB5-CA7F-4117-96B6-48E02350565A}" destId="{A0A2924D-C928-4B62-86D7-AEF173C9F7D0}" srcOrd="0" destOrd="0" parTransId="{D49D044D-6121-47AE-A4CC-05AEE678F5EE}" sibTransId="{835AEE06-21EE-4FE1-9D91-A55569CCDE9C}"/>
    <dgm:cxn modelId="{CD17CDE9-471F-4340-B648-1918BEB24437}" type="presParOf" srcId="{D6AD7DD5-25F6-417A-916D-2ED78967D6E5}" destId="{53AE2770-97FE-4813-B1E7-893AA0D82534}" srcOrd="0" destOrd="0" presId="urn:microsoft.com/office/officeart/2005/8/layout/chevron2"/>
    <dgm:cxn modelId="{A6CB08D2-A549-4C3F-8110-6543928A6FB4}" type="presParOf" srcId="{53AE2770-97FE-4813-B1E7-893AA0D82534}" destId="{F89A9F90-1FE2-44F4-A7A4-4BC2A492EEE5}" srcOrd="0" destOrd="0" presId="urn:microsoft.com/office/officeart/2005/8/layout/chevron2"/>
    <dgm:cxn modelId="{E0432274-EE5E-4AD5-A7DE-211F22428CBD}" type="presParOf" srcId="{53AE2770-97FE-4813-B1E7-893AA0D82534}" destId="{B5F0FC8B-AF35-4866-B779-11F5EA0A8DAC}" srcOrd="1" destOrd="0" presId="urn:microsoft.com/office/officeart/2005/8/layout/chevron2"/>
    <dgm:cxn modelId="{894E32C6-E0B5-4F2D-900E-3BB2F720B288}" type="presParOf" srcId="{D6AD7DD5-25F6-417A-916D-2ED78967D6E5}" destId="{43C23411-B7BB-4CCF-8425-F5F47FB23C59}" srcOrd="1" destOrd="0" presId="urn:microsoft.com/office/officeart/2005/8/layout/chevron2"/>
    <dgm:cxn modelId="{3A64E8CF-F552-436D-9617-C6679A09A0F4}" type="presParOf" srcId="{D6AD7DD5-25F6-417A-916D-2ED78967D6E5}" destId="{734DB93C-F0F0-4B1E-9C37-A639BC924C26}" srcOrd="2" destOrd="0" presId="urn:microsoft.com/office/officeart/2005/8/layout/chevron2"/>
    <dgm:cxn modelId="{9E1D9A32-8300-44B8-99BE-684458F712F1}" type="presParOf" srcId="{734DB93C-F0F0-4B1E-9C37-A639BC924C26}" destId="{22A9E0F0-8BD3-42F9-A0F8-655E3E580A1D}" srcOrd="0" destOrd="0" presId="urn:microsoft.com/office/officeart/2005/8/layout/chevron2"/>
    <dgm:cxn modelId="{60532A33-FF58-4AFF-B1A1-95E5DC7352EF}" type="presParOf" srcId="{734DB93C-F0F0-4B1E-9C37-A639BC924C26}" destId="{0BBE5BB5-1DC5-4EE2-9059-B72B5EC4EE11}" srcOrd="1" destOrd="0" presId="urn:microsoft.com/office/officeart/2005/8/layout/chevron2"/>
    <dgm:cxn modelId="{569DB4C8-1A80-42E5-B56B-8B8A03D2583E}" type="presParOf" srcId="{D6AD7DD5-25F6-417A-916D-2ED78967D6E5}" destId="{2190701F-E833-40AD-87C3-F78979C5D86C}" srcOrd="3" destOrd="0" presId="urn:microsoft.com/office/officeart/2005/8/layout/chevron2"/>
    <dgm:cxn modelId="{AFEBFF62-6952-4010-B70A-F97157FD08C5}" type="presParOf" srcId="{D6AD7DD5-25F6-417A-916D-2ED78967D6E5}" destId="{F1EBFC7B-C626-4FCB-8026-5DC2A81561EA}" srcOrd="4" destOrd="0" presId="urn:microsoft.com/office/officeart/2005/8/layout/chevron2"/>
    <dgm:cxn modelId="{59ED455A-2E1F-4A1C-A690-17287FE1C92A}" type="presParOf" srcId="{F1EBFC7B-C626-4FCB-8026-5DC2A81561EA}" destId="{7AA97A5B-7C7E-4A8C-9609-2B6984EB07AC}" srcOrd="0" destOrd="0" presId="urn:microsoft.com/office/officeart/2005/8/layout/chevron2"/>
    <dgm:cxn modelId="{01FEA98A-7FB9-4CA3-957E-CAD3CDF417EB}" type="presParOf" srcId="{F1EBFC7B-C626-4FCB-8026-5DC2A81561EA}" destId="{8C5C4BCA-346C-4AAE-B7A2-184FB39C89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3DA4B9-C8F0-40D1-912A-6940C0E8CFE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7316736-EEFE-4048-986D-1DD6891DB80D}">
      <dgm:prSet phldrT="[Szöveg]"/>
      <dgm:spPr/>
      <dgm:t>
        <a:bodyPr/>
        <a:lstStyle/>
        <a:p>
          <a:r>
            <a:rPr lang="hu-HU" dirty="0" smtClean="0"/>
            <a:t>Felvilágosult abszolutizmus</a:t>
          </a:r>
          <a:endParaRPr lang="hu-HU" dirty="0"/>
        </a:p>
      </dgm:t>
    </dgm:pt>
    <dgm:pt modelId="{BE0062AF-64A0-484C-8929-8ED29FBF262F}" type="parTrans" cxnId="{0BEA5A17-2B23-42AC-964B-FB1B69F93BF6}">
      <dgm:prSet/>
      <dgm:spPr/>
      <dgm:t>
        <a:bodyPr/>
        <a:lstStyle/>
        <a:p>
          <a:endParaRPr lang="hu-HU"/>
        </a:p>
      </dgm:t>
    </dgm:pt>
    <dgm:pt modelId="{0662CD7B-AB92-404C-A200-98C24D94F04A}" type="sibTrans" cxnId="{0BEA5A17-2B23-42AC-964B-FB1B69F93BF6}">
      <dgm:prSet/>
      <dgm:spPr/>
      <dgm:t>
        <a:bodyPr/>
        <a:lstStyle/>
        <a:p>
          <a:endParaRPr lang="hu-HU"/>
        </a:p>
      </dgm:t>
    </dgm:pt>
    <dgm:pt modelId="{B9FC12C8-C839-4821-99AA-1E2F741E219D}">
      <dgm:prSet phldrT="[Szöveg]"/>
      <dgm:spPr/>
      <dgm:t>
        <a:bodyPr/>
        <a:lstStyle/>
        <a:p>
          <a:r>
            <a:rPr lang="hu-HU" dirty="0" smtClean="0"/>
            <a:t>Mária Terézia</a:t>
          </a:r>
          <a:endParaRPr lang="hu-HU" dirty="0"/>
        </a:p>
      </dgm:t>
    </dgm:pt>
    <dgm:pt modelId="{F6847A01-36EC-4D4F-80F7-3958C5AC25ED}" type="parTrans" cxnId="{8FFC6D94-F0D4-4808-9684-BA7498C52FA5}">
      <dgm:prSet/>
      <dgm:spPr/>
      <dgm:t>
        <a:bodyPr/>
        <a:lstStyle/>
        <a:p>
          <a:endParaRPr lang="hu-HU"/>
        </a:p>
      </dgm:t>
    </dgm:pt>
    <dgm:pt modelId="{3FC05018-61C9-435A-87C5-65AAE1EEBD9C}" type="sibTrans" cxnId="{8FFC6D94-F0D4-4808-9684-BA7498C52FA5}">
      <dgm:prSet/>
      <dgm:spPr/>
      <dgm:t>
        <a:bodyPr/>
        <a:lstStyle/>
        <a:p>
          <a:endParaRPr lang="hu-HU"/>
        </a:p>
      </dgm:t>
    </dgm:pt>
    <dgm:pt modelId="{18B3E56A-7199-4291-9E11-E58D8B28A077}">
      <dgm:prSet phldrT="[Szöveg]"/>
      <dgm:spPr/>
      <dgm:t>
        <a:bodyPr/>
        <a:lstStyle/>
        <a:p>
          <a:r>
            <a:rPr lang="hu-HU" dirty="0" smtClean="0"/>
            <a:t>II. József</a:t>
          </a:r>
          <a:endParaRPr lang="hu-HU" dirty="0"/>
        </a:p>
      </dgm:t>
    </dgm:pt>
    <dgm:pt modelId="{04890453-FF9A-4F7A-9E22-D5618624CD37}" type="parTrans" cxnId="{A1F0B614-A3C3-4A67-A575-3FCE5377A43D}">
      <dgm:prSet/>
      <dgm:spPr/>
      <dgm:t>
        <a:bodyPr/>
        <a:lstStyle/>
        <a:p>
          <a:endParaRPr lang="hu-HU"/>
        </a:p>
      </dgm:t>
    </dgm:pt>
    <dgm:pt modelId="{7438B774-76C0-439C-8339-E0998CDF783E}" type="sibTrans" cxnId="{A1F0B614-A3C3-4A67-A575-3FCE5377A43D}">
      <dgm:prSet/>
      <dgm:spPr/>
      <dgm:t>
        <a:bodyPr/>
        <a:lstStyle/>
        <a:p>
          <a:endParaRPr lang="hu-HU"/>
        </a:p>
      </dgm:t>
    </dgm:pt>
    <dgm:pt modelId="{DADDC476-A432-47F6-90F6-F7F1C34640FA}">
      <dgm:prSet phldrT="[Szöveg]"/>
      <dgm:spPr/>
      <dgm:t>
        <a:bodyPr/>
        <a:lstStyle/>
        <a:p>
          <a:r>
            <a:rPr lang="hu-HU" dirty="0" smtClean="0"/>
            <a:t>Kabineti abszolutizmus</a:t>
          </a:r>
          <a:endParaRPr lang="hu-HU" dirty="0"/>
        </a:p>
      </dgm:t>
    </dgm:pt>
    <dgm:pt modelId="{FB00FCA3-1ABC-4ED5-95FB-619AF210F44A}" type="parTrans" cxnId="{A3A10E23-70E4-4144-9BFC-3535023B7F5E}">
      <dgm:prSet/>
      <dgm:spPr/>
      <dgm:t>
        <a:bodyPr/>
        <a:lstStyle/>
        <a:p>
          <a:endParaRPr lang="hu-HU"/>
        </a:p>
      </dgm:t>
    </dgm:pt>
    <dgm:pt modelId="{3D45C63E-C252-4343-A5B1-552933F69ED7}" type="sibTrans" cxnId="{A3A10E23-70E4-4144-9BFC-3535023B7F5E}">
      <dgm:prSet/>
      <dgm:spPr/>
      <dgm:t>
        <a:bodyPr/>
        <a:lstStyle/>
        <a:p>
          <a:endParaRPr lang="hu-HU"/>
        </a:p>
      </dgm:t>
    </dgm:pt>
    <dgm:pt modelId="{2ACED17F-D5C4-485A-9CDF-8360E177F4E0}">
      <dgm:prSet phldrT="[Szöveg]"/>
      <dgm:spPr/>
      <dgm:t>
        <a:bodyPr/>
        <a:lstStyle/>
        <a:p>
          <a:r>
            <a:rPr lang="hu-HU" dirty="0" smtClean="0"/>
            <a:t>II. Lipót (1790-1792)</a:t>
          </a:r>
          <a:endParaRPr lang="hu-HU" dirty="0"/>
        </a:p>
      </dgm:t>
    </dgm:pt>
    <dgm:pt modelId="{9629D59D-28FC-49BB-B09A-C395FC547EA5}" type="parTrans" cxnId="{6C3317E8-C03B-488F-B4FF-7013744AC390}">
      <dgm:prSet/>
      <dgm:spPr/>
      <dgm:t>
        <a:bodyPr/>
        <a:lstStyle/>
        <a:p>
          <a:endParaRPr lang="hu-HU"/>
        </a:p>
      </dgm:t>
    </dgm:pt>
    <dgm:pt modelId="{757BC276-383C-49CC-B1E7-8773AB6F3E84}" type="sibTrans" cxnId="{6C3317E8-C03B-488F-B4FF-7013744AC390}">
      <dgm:prSet/>
      <dgm:spPr/>
      <dgm:t>
        <a:bodyPr/>
        <a:lstStyle/>
        <a:p>
          <a:endParaRPr lang="hu-HU"/>
        </a:p>
      </dgm:t>
    </dgm:pt>
    <dgm:pt modelId="{70B7654B-E1A0-4FB3-9965-24195F9F2971}">
      <dgm:prSet phldrT="[Szöveg]"/>
      <dgm:spPr/>
      <dgm:t>
        <a:bodyPr/>
        <a:lstStyle/>
        <a:p>
          <a:r>
            <a:rPr lang="hu-HU" dirty="0" smtClean="0"/>
            <a:t>I. Ferenc (1782-1835)</a:t>
          </a:r>
          <a:endParaRPr lang="hu-HU" dirty="0"/>
        </a:p>
      </dgm:t>
    </dgm:pt>
    <dgm:pt modelId="{99148FA6-8F9D-4A60-A774-359358848316}" type="parTrans" cxnId="{0C13EE29-976D-4155-99D9-C9AC22DE410D}">
      <dgm:prSet/>
      <dgm:spPr/>
      <dgm:t>
        <a:bodyPr/>
        <a:lstStyle/>
        <a:p>
          <a:endParaRPr lang="hu-HU"/>
        </a:p>
      </dgm:t>
    </dgm:pt>
    <dgm:pt modelId="{DD6CEF73-1C7C-4280-9F63-379B1AB7EEA8}" type="sibTrans" cxnId="{0C13EE29-976D-4155-99D9-C9AC22DE410D}">
      <dgm:prSet/>
      <dgm:spPr/>
      <dgm:t>
        <a:bodyPr/>
        <a:lstStyle/>
        <a:p>
          <a:endParaRPr lang="hu-HU"/>
        </a:p>
      </dgm:t>
    </dgm:pt>
    <dgm:pt modelId="{C6A08F72-21B1-4D28-A657-4E9E1A9B1DF6}">
      <dgm:prSet phldrT="[Szöveg]"/>
      <dgm:spPr/>
      <dgm:t>
        <a:bodyPr/>
        <a:lstStyle/>
        <a:p>
          <a:r>
            <a:rPr lang="hu-HU" dirty="0" smtClean="0"/>
            <a:t>Neoabszolutizmus</a:t>
          </a:r>
          <a:endParaRPr lang="hu-HU" dirty="0"/>
        </a:p>
      </dgm:t>
    </dgm:pt>
    <dgm:pt modelId="{96A696D7-A047-4BF5-861A-28A76A9B3ECD}" type="parTrans" cxnId="{34E45FB0-D1C4-46CE-B895-D318E04DF785}">
      <dgm:prSet/>
      <dgm:spPr/>
      <dgm:t>
        <a:bodyPr/>
        <a:lstStyle/>
        <a:p>
          <a:endParaRPr lang="hu-HU"/>
        </a:p>
      </dgm:t>
    </dgm:pt>
    <dgm:pt modelId="{A052F95F-BE09-4E84-9848-9AA008862C05}" type="sibTrans" cxnId="{34E45FB0-D1C4-46CE-B895-D318E04DF785}">
      <dgm:prSet/>
      <dgm:spPr/>
      <dgm:t>
        <a:bodyPr/>
        <a:lstStyle/>
        <a:p>
          <a:endParaRPr lang="hu-HU"/>
        </a:p>
      </dgm:t>
    </dgm:pt>
    <dgm:pt modelId="{F4F9CF42-75BE-4B93-9B36-6A8C40333A68}">
      <dgm:prSet phldrT="[Szöveg]"/>
      <dgm:spPr/>
      <dgm:t>
        <a:bodyPr/>
        <a:lstStyle/>
        <a:p>
          <a:r>
            <a:rPr lang="hu-HU" dirty="0" smtClean="0"/>
            <a:t>1849-1867</a:t>
          </a:r>
          <a:endParaRPr lang="hu-HU" dirty="0"/>
        </a:p>
      </dgm:t>
    </dgm:pt>
    <dgm:pt modelId="{D45E5CA4-4091-4D31-9DCA-8A66D406D3B5}" type="parTrans" cxnId="{531A215F-7105-49CF-8CBE-AB3A3BFD5861}">
      <dgm:prSet/>
      <dgm:spPr/>
      <dgm:t>
        <a:bodyPr/>
        <a:lstStyle/>
        <a:p>
          <a:endParaRPr lang="hu-HU"/>
        </a:p>
      </dgm:t>
    </dgm:pt>
    <dgm:pt modelId="{DD977BA1-7177-4438-B090-89D84936904E}" type="sibTrans" cxnId="{531A215F-7105-49CF-8CBE-AB3A3BFD5861}">
      <dgm:prSet/>
      <dgm:spPr/>
      <dgm:t>
        <a:bodyPr/>
        <a:lstStyle/>
        <a:p>
          <a:endParaRPr lang="hu-HU"/>
        </a:p>
      </dgm:t>
    </dgm:pt>
    <dgm:pt modelId="{E53A1264-C1E5-4D7A-93DF-6A61F8FF3AA0}">
      <dgm:prSet phldrT="[Szöveg]" phldr="1"/>
      <dgm:spPr/>
      <dgm:t>
        <a:bodyPr/>
        <a:lstStyle/>
        <a:p>
          <a:endParaRPr lang="hu-HU"/>
        </a:p>
      </dgm:t>
    </dgm:pt>
    <dgm:pt modelId="{1494041D-12F6-4FE7-A6E6-148D077188F6}" type="parTrans" cxnId="{93DD914C-69D5-437E-9C25-BC8DE72DD20D}">
      <dgm:prSet/>
      <dgm:spPr/>
      <dgm:t>
        <a:bodyPr/>
        <a:lstStyle/>
        <a:p>
          <a:endParaRPr lang="hu-HU"/>
        </a:p>
      </dgm:t>
    </dgm:pt>
    <dgm:pt modelId="{0AC8EAF1-57CA-425D-9146-D85EE8BF34A4}" type="sibTrans" cxnId="{93DD914C-69D5-437E-9C25-BC8DE72DD20D}">
      <dgm:prSet/>
      <dgm:spPr/>
      <dgm:t>
        <a:bodyPr/>
        <a:lstStyle/>
        <a:p>
          <a:endParaRPr lang="hu-HU"/>
        </a:p>
      </dgm:t>
    </dgm:pt>
    <dgm:pt modelId="{556333C4-553A-4EDD-9AD4-86E857FBB09F}">
      <dgm:prSet phldrT="[Szöveg]"/>
      <dgm:spPr/>
      <dgm:t>
        <a:bodyPr/>
        <a:lstStyle/>
        <a:p>
          <a:r>
            <a:rPr lang="hu-HU" dirty="0" smtClean="0"/>
            <a:t>1765-től harmadik abszolutista kísérlet, 1790-ig össze sem hívták az OGY-t.</a:t>
          </a:r>
          <a:endParaRPr lang="hu-HU" dirty="0"/>
        </a:p>
      </dgm:t>
    </dgm:pt>
    <dgm:pt modelId="{2C1C0298-D89B-48CE-957B-D66ED965C737}" type="parTrans" cxnId="{C1F2A90D-721C-4A95-A12A-2B42C0E9D318}">
      <dgm:prSet/>
      <dgm:spPr/>
      <dgm:t>
        <a:bodyPr/>
        <a:lstStyle/>
        <a:p>
          <a:endParaRPr lang="hu-HU"/>
        </a:p>
      </dgm:t>
    </dgm:pt>
    <dgm:pt modelId="{E080283C-596E-48B3-B26E-45720B97FB9B}" type="sibTrans" cxnId="{C1F2A90D-721C-4A95-A12A-2B42C0E9D318}">
      <dgm:prSet/>
      <dgm:spPr/>
      <dgm:t>
        <a:bodyPr/>
        <a:lstStyle/>
        <a:p>
          <a:endParaRPr lang="hu-HU"/>
        </a:p>
      </dgm:t>
    </dgm:pt>
    <dgm:pt modelId="{1B5EF490-4F0F-46F7-AD87-E32DEF5C026C}" type="pres">
      <dgm:prSet presAssocID="{CA3DA4B9-C8F0-40D1-912A-6940C0E8CF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B6EDBB9-1B4A-4466-A38E-2A5DC132BCAD}" type="pres">
      <dgm:prSet presAssocID="{17316736-EEFE-4048-986D-1DD6891DB80D}" presName="composite" presStyleCnt="0"/>
      <dgm:spPr/>
    </dgm:pt>
    <dgm:pt modelId="{F5400941-FDC4-4009-BFBD-FAFCCAA5B9E3}" type="pres">
      <dgm:prSet presAssocID="{17316736-EEFE-4048-986D-1DD6891DB80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CD14C6-780E-48E3-A656-00686E6B4AE9}" type="pres">
      <dgm:prSet presAssocID="{17316736-EEFE-4048-986D-1DD6891DB80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CE5F2B-AE15-4D5E-8C24-D45357C41C5F}" type="pres">
      <dgm:prSet presAssocID="{0662CD7B-AB92-404C-A200-98C24D94F04A}" presName="sp" presStyleCnt="0"/>
      <dgm:spPr/>
    </dgm:pt>
    <dgm:pt modelId="{3D2D4296-EDDE-4AC9-B435-AD8925E75E85}" type="pres">
      <dgm:prSet presAssocID="{DADDC476-A432-47F6-90F6-F7F1C34640FA}" presName="composite" presStyleCnt="0"/>
      <dgm:spPr/>
    </dgm:pt>
    <dgm:pt modelId="{9F4B1DF2-57A0-496B-84DB-9B266DA3DFED}" type="pres">
      <dgm:prSet presAssocID="{DADDC476-A432-47F6-90F6-F7F1C34640F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6A7124-C2EC-4B51-9B2D-1ED812BCC518}" type="pres">
      <dgm:prSet presAssocID="{DADDC476-A432-47F6-90F6-F7F1C34640F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40041F-6074-4F31-A00D-EBD35D8D6DFA}" type="pres">
      <dgm:prSet presAssocID="{3D45C63E-C252-4343-A5B1-552933F69ED7}" presName="sp" presStyleCnt="0"/>
      <dgm:spPr/>
    </dgm:pt>
    <dgm:pt modelId="{F621AEE2-FA4F-4CD7-B0F2-6E74F6EF6D42}" type="pres">
      <dgm:prSet presAssocID="{C6A08F72-21B1-4D28-A657-4E9E1A9B1DF6}" presName="composite" presStyleCnt="0"/>
      <dgm:spPr/>
    </dgm:pt>
    <dgm:pt modelId="{96937D3B-7F71-41B9-8C48-643D4D5ABE71}" type="pres">
      <dgm:prSet presAssocID="{C6A08F72-21B1-4D28-A657-4E9E1A9B1D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17B737-5010-40EE-860F-ED3A33F3525C}" type="pres">
      <dgm:prSet presAssocID="{C6A08F72-21B1-4D28-A657-4E9E1A9B1DF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2EBF7E5-CB8E-4011-90F8-24BE66F543B6}" type="presOf" srcId="{70B7654B-E1A0-4FB3-9965-24195F9F2971}" destId="{AD6A7124-C2EC-4B51-9B2D-1ED812BCC518}" srcOrd="0" destOrd="1" presId="urn:microsoft.com/office/officeart/2005/8/layout/chevron2"/>
    <dgm:cxn modelId="{18BE8E19-2AD0-409E-B134-629C7854C4F0}" type="presOf" srcId="{556333C4-553A-4EDD-9AD4-86E857FBB09F}" destId="{E6CD14C6-780E-48E3-A656-00686E6B4AE9}" srcOrd="0" destOrd="1" presId="urn:microsoft.com/office/officeart/2005/8/layout/chevron2"/>
    <dgm:cxn modelId="{0C13EE29-976D-4155-99D9-C9AC22DE410D}" srcId="{DADDC476-A432-47F6-90F6-F7F1C34640FA}" destId="{70B7654B-E1A0-4FB3-9965-24195F9F2971}" srcOrd="1" destOrd="0" parTransId="{99148FA6-8F9D-4A60-A774-359358848316}" sibTransId="{DD6CEF73-1C7C-4280-9F63-379B1AB7EEA8}"/>
    <dgm:cxn modelId="{A1F0B614-A3C3-4A67-A575-3FCE5377A43D}" srcId="{17316736-EEFE-4048-986D-1DD6891DB80D}" destId="{18B3E56A-7199-4291-9E11-E58D8B28A077}" srcOrd="2" destOrd="0" parTransId="{04890453-FF9A-4F7A-9E22-D5618624CD37}" sibTransId="{7438B774-76C0-439C-8339-E0998CDF783E}"/>
    <dgm:cxn modelId="{C1F2A90D-721C-4A95-A12A-2B42C0E9D318}" srcId="{17316736-EEFE-4048-986D-1DD6891DB80D}" destId="{556333C4-553A-4EDD-9AD4-86E857FBB09F}" srcOrd="1" destOrd="0" parTransId="{2C1C0298-D89B-48CE-957B-D66ED965C737}" sibTransId="{E080283C-596E-48B3-B26E-45720B97FB9B}"/>
    <dgm:cxn modelId="{531A215F-7105-49CF-8CBE-AB3A3BFD5861}" srcId="{C6A08F72-21B1-4D28-A657-4E9E1A9B1DF6}" destId="{F4F9CF42-75BE-4B93-9B36-6A8C40333A68}" srcOrd="0" destOrd="0" parTransId="{D45E5CA4-4091-4D31-9DCA-8A66D406D3B5}" sibTransId="{DD977BA1-7177-4438-B090-89D84936904E}"/>
    <dgm:cxn modelId="{71EF6234-1132-4997-9092-52CE951D501A}" type="presOf" srcId="{18B3E56A-7199-4291-9E11-E58D8B28A077}" destId="{E6CD14C6-780E-48E3-A656-00686E6B4AE9}" srcOrd="0" destOrd="2" presId="urn:microsoft.com/office/officeart/2005/8/layout/chevron2"/>
    <dgm:cxn modelId="{F68A8678-A5FA-4EB7-9944-ADF416E7B940}" type="presOf" srcId="{B9FC12C8-C839-4821-99AA-1E2F741E219D}" destId="{E6CD14C6-780E-48E3-A656-00686E6B4AE9}" srcOrd="0" destOrd="0" presId="urn:microsoft.com/office/officeart/2005/8/layout/chevron2"/>
    <dgm:cxn modelId="{6A654C7A-3A9F-4873-B323-FEA51E00538B}" type="presOf" srcId="{2ACED17F-D5C4-485A-9CDF-8360E177F4E0}" destId="{AD6A7124-C2EC-4B51-9B2D-1ED812BCC518}" srcOrd="0" destOrd="0" presId="urn:microsoft.com/office/officeart/2005/8/layout/chevron2"/>
    <dgm:cxn modelId="{18DF0362-FAE0-4C2F-963A-B94B0D2DF603}" type="presOf" srcId="{C6A08F72-21B1-4D28-A657-4E9E1A9B1DF6}" destId="{96937D3B-7F71-41B9-8C48-643D4D5ABE71}" srcOrd="0" destOrd="0" presId="urn:microsoft.com/office/officeart/2005/8/layout/chevron2"/>
    <dgm:cxn modelId="{0BEA5A17-2B23-42AC-964B-FB1B69F93BF6}" srcId="{CA3DA4B9-C8F0-40D1-912A-6940C0E8CFE6}" destId="{17316736-EEFE-4048-986D-1DD6891DB80D}" srcOrd="0" destOrd="0" parTransId="{BE0062AF-64A0-484C-8929-8ED29FBF262F}" sibTransId="{0662CD7B-AB92-404C-A200-98C24D94F04A}"/>
    <dgm:cxn modelId="{A3A10E23-70E4-4144-9BFC-3535023B7F5E}" srcId="{CA3DA4B9-C8F0-40D1-912A-6940C0E8CFE6}" destId="{DADDC476-A432-47F6-90F6-F7F1C34640FA}" srcOrd="1" destOrd="0" parTransId="{FB00FCA3-1ABC-4ED5-95FB-619AF210F44A}" sibTransId="{3D45C63E-C252-4343-A5B1-552933F69ED7}"/>
    <dgm:cxn modelId="{93DD914C-69D5-437E-9C25-BC8DE72DD20D}" srcId="{C6A08F72-21B1-4D28-A657-4E9E1A9B1DF6}" destId="{E53A1264-C1E5-4D7A-93DF-6A61F8FF3AA0}" srcOrd="1" destOrd="0" parTransId="{1494041D-12F6-4FE7-A6E6-148D077188F6}" sibTransId="{0AC8EAF1-57CA-425D-9146-D85EE8BF34A4}"/>
    <dgm:cxn modelId="{8FFC6D94-F0D4-4808-9684-BA7498C52FA5}" srcId="{17316736-EEFE-4048-986D-1DD6891DB80D}" destId="{B9FC12C8-C839-4821-99AA-1E2F741E219D}" srcOrd="0" destOrd="0" parTransId="{F6847A01-36EC-4D4F-80F7-3958C5AC25ED}" sibTransId="{3FC05018-61C9-435A-87C5-65AAE1EEBD9C}"/>
    <dgm:cxn modelId="{9FB1B8CD-A1B8-417D-BF64-6BA43405DEFD}" type="presOf" srcId="{F4F9CF42-75BE-4B93-9B36-6A8C40333A68}" destId="{B317B737-5010-40EE-860F-ED3A33F3525C}" srcOrd="0" destOrd="0" presId="urn:microsoft.com/office/officeart/2005/8/layout/chevron2"/>
    <dgm:cxn modelId="{08AF5299-134E-43A7-9A22-BD47458C88ED}" type="presOf" srcId="{DADDC476-A432-47F6-90F6-F7F1C34640FA}" destId="{9F4B1DF2-57A0-496B-84DB-9B266DA3DFED}" srcOrd="0" destOrd="0" presId="urn:microsoft.com/office/officeart/2005/8/layout/chevron2"/>
    <dgm:cxn modelId="{389B0660-7FE2-4966-B3D8-3C43DA1EA9C2}" type="presOf" srcId="{E53A1264-C1E5-4D7A-93DF-6A61F8FF3AA0}" destId="{B317B737-5010-40EE-860F-ED3A33F3525C}" srcOrd="0" destOrd="1" presId="urn:microsoft.com/office/officeart/2005/8/layout/chevron2"/>
    <dgm:cxn modelId="{07AD3ACB-8C30-4D97-9352-F3BBF54A7D0D}" type="presOf" srcId="{CA3DA4B9-C8F0-40D1-912A-6940C0E8CFE6}" destId="{1B5EF490-4F0F-46F7-AD87-E32DEF5C026C}" srcOrd="0" destOrd="0" presId="urn:microsoft.com/office/officeart/2005/8/layout/chevron2"/>
    <dgm:cxn modelId="{6C3317E8-C03B-488F-B4FF-7013744AC390}" srcId="{DADDC476-A432-47F6-90F6-F7F1C34640FA}" destId="{2ACED17F-D5C4-485A-9CDF-8360E177F4E0}" srcOrd="0" destOrd="0" parTransId="{9629D59D-28FC-49BB-B09A-C395FC547EA5}" sibTransId="{757BC276-383C-49CC-B1E7-8773AB6F3E84}"/>
    <dgm:cxn modelId="{34E45FB0-D1C4-46CE-B895-D318E04DF785}" srcId="{CA3DA4B9-C8F0-40D1-912A-6940C0E8CFE6}" destId="{C6A08F72-21B1-4D28-A657-4E9E1A9B1DF6}" srcOrd="2" destOrd="0" parTransId="{96A696D7-A047-4BF5-861A-28A76A9B3ECD}" sibTransId="{A052F95F-BE09-4E84-9848-9AA008862C05}"/>
    <dgm:cxn modelId="{86B6962F-AF4A-4915-A0D6-6D7D860FB270}" type="presOf" srcId="{17316736-EEFE-4048-986D-1DD6891DB80D}" destId="{F5400941-FDC4-4009-BFBD-FAFCCAA5B9E3}" srcOrd="0" destOrd="0" presId="urn:microsoft.com/office/officeart/2005/8/layout/chevron2"/>
    <dgm:cxn modelId="{677B3DA9-2C8E-4780-B352-2F15A81B07FD}" type="presParOf" srcId="{1B5EF490-4F0F-46F7-AD87-E32DEF5C026C}" destId="{FB6EDBB9-1B4A-4466-A38E-2A5DC132BCAD}" srcOrd="0" destOrd="0" presId="urn:microsoft.com/office/officeart/2005/8/layout/chevron2"/>
    <dgm:cxn modelId="{A233BC0D-31E7-404F-8F4D-7FD8961F786D}" type="presParOf" srcId="{FB6EDBB9-1B4A-4466-A38E-2A5DC132BCAD}" destId="{F5400941-FDC4-4009-BFBD-FAFCCAA5B9E3}" srcOrd="0" destOrd="0" presId="urn:microsoft.com/office/officeart/2005/8/layout/chevron2"/>
    <dgm:cxn modelId="{361DF413-01D9-4973-8B16-2F360FC074FC}" type="presParOf" srcId="{FB6EDBB9-1B4A-4466-A38E-2A5DC132BCAD}" destId="{E6CD14C6-780E-48E3-A656-00686E6B4AE9}" srcOrd="1" destOrd="0" presId="urn:microsoft.com/office/officeart/2005/8/layout/chevron2"/>
    <dgm:cxn modelId="{EB09C464-6784-4495-9BDC-82884CCC327F}" type="presParOf" srcId="{1B5EF490-4F0F-46F7-AD87-E32DEF5C026C}" destId="{ACCE5F2B-AE15-4D5E-8C24-D45357C41C5F}" srcOrd="1" destOrd="0" presId="urn:microsoft.com/office/officeart/2005/8/layout/chevron2"/>
    <dgm:cxn modelId="{CD9DA430-132B-467D-9B7C-9FFCA1714DED}" type="presParOf" srcId="{1B5EF490-4F0F-46F7-AD87-E32DEF5C026C}" destId="{3D2D4296-EDDE-4AC9-B435-AD8925E75E85}" srcOrd="2" destOrd="0" presId="urn:microsoft.com/office/officeart/2005/8/layout/chevron2"/>
    <dgm:cxn modelId="{381C9890-32A8-43D3-9387-8344112652DA}" type="presParOf" srcId="{3D2D4296-EDDE-4AC9-B435-AD8925E75E85}" destId="{9F4B1DF2-57A0-496B-84DB-9B266DA3DFED}" srcOrd="0" destOrd="0" presId="urn:microsoft.com/office/officeart/2005/8/layout/chevron2"/>
    <dgm:cxn modelId="{DB12429F-69E7-45DC-9145-86A867A33660}" type="presParOf" srcId="{3D2D4296-EDDE-4AC9-B435-AD8925E75E85}" destId="{AD6A7124-C2EC-4B51-9B2D-1ED812BCC518}" srcOrd="1" destOrd="0" presId="urn:microsoft.com/office/officeart/2005/8/layout/chevron2"/>
    <dgm:cxn modelId="{CC6EF4AA-27A5-4E8D-8B7C-77748B523380}" type="presParOf" srcId="{1B5EF490-4F0F-46F7-AD87-E32DEF5C026C}" destId="{5940041F-6074-4F31-A00D-EBD35D8D6DFA}" srcOrd="3" destOrd="0" presId="urn:microsoft.com/office/officeart/2005/8/layout/chevron2"/>
    <dgm:cxn modelId="{15A5B128-7875-435E-84CD-208D355341BB}" type="presParOf" srcId="{1B5EF490-4F0F-46F7-AD87-E32DEF5C026C}" destId="{F621AEE2-FA4F-4CD7-B0F2-6E74F6EF6D42}" srcOrd="4" destOrd="0" presId="urn:microsoft.com/office/officeart/2005/8/layout/chevron2"/>
    <dgm:cxn modelId="{F07B9EB4-D39F-4C86-AE7B-8FAE122B4857}" type="presParOf" srcId="{F621AEE2-FA4F-4CD7-B0F2-6E74F6EF6D42}" destId="{96937D3B-7F71-41B9-8C48-643D4D5ABE71}" srcOrd="0" destOrd="0" presId="urn:microsoft.com/office/officeart/2005/8/layout/chevron2"/>
    <dgm:cxn modelId="{8C8CDC6C-54F6-4CCD-BC13-9F00C9070B2C}" type="presParOf" srcId="{F621AEE2-FA4F-4CD7-B0F2-6E74F6EF6D42}" destId="{B317B737-5010-40EE-860F-ED3A33F352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C96881-9C5B-4F7D-9F9C-59326D5BA10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6871DDC-D6D8-4D45-8836-4883BC620BB9}">
      <dgm:prSet phldrT="[Szöveg]"/>
      <dgm:spPr/>
      <dgm:t>
        <a:bodyPr/>
        <a:lstStyle/>
        <a:p>
          <a:r>
            <a:rPr lang="hu-HU" dirty="0" smtClean="0"/>
            <a:t>Uralkodása</a:t>
          </a:r>
          <a:endParaRPr lang="hu-HU" dirty="0"/>
        </a:p>
      </dgm:t>
    </dgm:pt>
    <dgm:pt modelId="{CCFA6C1A-11BB-40BD-84B4-6D3F27955EFF}" type="parTrans" cxnId="{19A1A44F-FEF8-4DAE-92BE-3167773E1A86}">
      <dgm:prSet/>
      <dgm:spPr/>
      <dgm:t>
        <a:bodyPr/>
        <a:lstStyle/>
        <a:p>
          <a:endParaRPr lang="hu-HU"/>
        </a:p>
      </dgm:t>
    </dgm:pt>
    <dgm:pt modelId="{1068C612-13B2-4881-92EB-3C9264B74D98}" type="sibTrans" cxnId="{19A1A44F-FEF8-4DAE-92BE-3167773E1A86}">
      <dgm:prSet/>
      <dgm:spPr/>
      <dgm:t>
        <a:bodyPr/>
        <a:lstStyle/>
        <a:p>
          <a:endParaRPr lang="hu-HU"/>
        </a:p>
      </dgm:t>
    </dgm:pt>
    <dgm:pt modelId="{F13AEBFA-745C-4B1B-91F7-1639240190F7}">
      <dgm:prSet phldrT="[Szöveg]"/>
      <dgm:spPr/>
      <dgm:t>
        <a:bodyPr/>
        <a:lstStyle/>
        <a:p>
          <a:r>
            <a:rPr lang="hu-HU" dirty="0" smtClean="0"/>
            <a:t>Kettős vámrendszer</a:t>
          </a:r>
          <a:endParaRPr lang="hu-HU" dirty="0"/>
        </a:p>
      </dgm:t>
    </dgm:pt>
    <dgm:pt modelId="{2129547A-F880-4BA5-AD72-467B7E33CFC8}" type="parTrans" cxnId="{BE890D18-E6C1-4682-9835-60BEA76930BD}">
      <dgm:prSet/>
      <dgm:spPr/>
      <dgm:t>
        <a:bodyPr/>
        <a:lstStyle/>
        <a:p>
          <a:endParaRPr lang="hu-HU"/>
        </a:p>
      </dgm:t>
    </dgm:pt>
    <dgm:pt modelId="{5DFBF9A2-DDCD-4EDF-9CB9-A4EB2D6E5084}" type="sibTrans" cxnId="{BE890D18-E6C1-4682-9835-60BEA76930BD}">
      <dgm:prSet/>
      <dgm:spPr/>
      <dgm:t>
        <a:bodyPr/>
        <a:lstStyle/>
        <a:p>
          <a:endParaRPr lang="hu-HU"/>
        </a:p>
      </dgm:t>
    </dgm:pt>
    <dgm:pt modelId="{730A81AD-7EDA-471A-8E9B-0CFF0E3DA84C}">
      <dgm:prSet phldrT="[Szöveg]"/>
      <dgm:spPr/>
      <dgm:t>
        <a:bodyPr/>
        <a:lstStyle/>
        <a:p>
          <a:r>
            <a:rPr lang="hu-HU" dirty="0" err="1" smtClean="0"/>
            <a:t>Úbéri</a:t>
          </a:r>
          <a:r>
            <a:rPr lang="hu-HU" dirty="0" smtClean="0"/>
            <a:t> pátens</a:t>
          </a:r>
          <a:endParaRPr lang="hu-HU" dirty="0"/>
        </a:p>
      </dgm:t>
    </dgm:pt>
    <dgm:pt modelId="{2591F92C-36AA-4172-80EC-E5BC7D6F4E28}" type="parTrans" cxnId="{42C4B3C4-44A5-4779-9562-648B34D4CDAE}">
      <dgm:prSet/>
      <dgm:spPr/>
      <dgm:t>
        <a:bodyPr/>
        <a:lstStyle/>
        <a:p>
          <a:endParaRPr lang="hu-HU"/>
        </a:p>
      </dgm:t>
    </dgm:pt>
    <dgm:pt modelId="{81F46960-E096-4478-A90B-C50E81628F91}" type="sibTrans" cxnId="{42C4B3C4-44A5-4779-9562-648B34D4CDAE}">
      <dgm:prSet/>
      <dgm:spPr/>
      <dgm:t>
        <a:bodyPr/>
        <a:lstStyle/>
        <a:p>
          <a:endParaRPr lang="hu-HU"/>
        </a:p>
      </dgm:t>
    </dgm:pt>
    <dgm:pt modelId="{00286EB9-9E88-46B3-A3C0-6197E2120BC5}">
      <dgm:prSet phldrT="[Szöveg]"/>
      <dgm:spPr/>
      <dgm:t>
        <a:bodyPr/>
        <a:lstStyle/>
        <a:p>
          <a:r>
            <a:rPr lang="hu-HU" dirty="0" smtClean="0"/>
            <a:t>Ratio Educationis</a:t>
          </a:r>
          <a:endParaRPr lang="hu-HU" dirty="0"/>
        </a:p>
      </dgm:t>
    </dgm:pt>
    <dgm:pt modelId="{DDFFEF70-6C45-4D33-B168-D62BBBA48079}" type="parTrans" cxnId="{9D57C40B-59EF-450C-8E96-14EE1ECE14FE}">
      <dgm:prSet/>
      <dgm:spPr/>
      <dgm:t>
        <a:bodyPr/>
        <a:lstStyle/>
        <a:p>
          <a:endParaRPr lang="hu-HU"/>
        </a:p>
      </dgm:t>
    </dgm:pt>
    <dgm:pt modelId="{2239A9CA-05F4-41EA-87F0-3A75922A9555}" type="sibTrans" cxnId="{9D57C40B-59EF-450C-8E96-14EE1ECE14FE}">
      <dgm:prSet/>
      <dgm:spPr/>
      <dgm:t>
        <a:bodyPr/>
        <a:lstStyle/>
        <a:p>
          <a:endParaRPr lang="hu-HU"/>
        </a:p>
      </dgm:t>
    </dgm:pt>
    <dgm:pt modelId="{EEAAD8B1-0101-4B15-9934-852FD1378AFD}" type="pres">
      <dgm:prSet presAssocID="{75C96881-9C5B-4F7D-9F9C-59326D5BA10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449AA71-AC68-45E6-BDFB-212C2CA98994}" type="pres">
      <dgm:prSet presAssocID="{56871DDC-D6D8-4D45-8836-4883BC620BB9}" presName="centerShape" presStyleLbl="node0" presStyleIdx="0" presStyleCnt="1"/>
      <dgm:spPr/>
      <dgm:t>
        <a:bodyPr/>
        <a:lstStyle/>
        <a:p>
          <a:endParaRPr lang="hu-HU"/>
        </a:p>
      </dgm:t>
    </dgm:pt>
    <dgm:pt modelId="{A45C2096-7947-4AA5-B0DA-B424CB3E5EFF}" type="pres">
      <dgm:prSet presAssocID="{2129547A-F880-4BA5-AD72-467B7E33CFC8}" presName="parTrans" presStyleLbl="bgSibTrans2D1" presStyleIdx="0" presStyleCnt="3"/>
      <dgm:spPr/>
      <dgm:t>
        <a:bodyPr/>
        <a:lstStyle/>
        <a:p>
          <a:endParaRPr lang="hu-HU"/>
        </a:p>
      </dgm:t>
    </dgm:pt>
    <dgm:pt modelId="{59538912-2CAA-4D7B-ABC3-DEF4BED1A25D}" type="pres">
      <dgm:prSet presAssocID="{F13AEBFA-745C-4B1B-91F7-1639240190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BF3AC56-6189-4DE2-A5B3-3509CA8B1D26}" type="pres">
      <dgm:prSet presAssocID="{2591F92C-36AA-4172-80EC-E5BC7D6F4E28}" presName="parTrans" presStyleLbl="bgSibTrans2D1" presStyleIdx="1" presStyleCnt="3"/>
      <dgm:spPr/>
      <dgm:t>
        <a:bodyPr/>
        <a:lstStyle/>
        <a:p>
          <a:endParaRPr lang="hu-HU"/>
        </a:p>
      </dgm:t>
    </dgm:pt>
    <dgm:pt modelId="{0CCAB0CA-D801-4431-AD10-AE4E278AE15C}" type="pres">
      <dgm:prSet presAssocID="{730A81AD-7EDA-471A-8E9B-0CFF0E3DA8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BF79469-AD18-4050-889E-D83BE7690BE7}" type="pres">
      <dgm:prSet presAssocID="{DDFFEF70-6C45-4D33-B168-D62BBBA48079}" presName="parTrans" presStyleLbl="bgSibTrans2D1" presStyleIdx="2" presStyleCnt="3"/>
      <dgm:spPr/>
      <dgm:t>
        <a:bodyPr/>
        <a:lstStyle/>
        <a:p>
          <a:endParaRPr lang="hu-HU"/>
        </a:p>
      </dgm:t>
    </dgm:pt>
    <dgm:pt modelId="{EF3C0B73-ECF1-40FB-A0D4-03CE173630F5}" type="pres">
      <dgm:prSet presAssocID="{00286EB9-9E88-46B3-A3C0-6197E2120BC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95CB52C-2440-4A5D-88B2-F01BC76BA448}" type="presOf" srcId="{56871DDC-D6D8-4D45-8836-4883BC620BB9}" destId="{C449AA71-AC68-45E6-BDFB-212C2CA98994}" srcOrd="0" destOrd="0" presId="urn:microsoft.com/office/officeart/2005/8/layout/radial4"/>
    <dgm:cxn modelId="{42C4B3C4-44A5-4779-9562-648B34D4CDAE}" srcId="{56871DDC-D6D8-4D45-8836-4883BC620BB9}" destId="{730A81AD-7EDA-471A-8E9B-0CFF0E3DA84C}" srcOrd="1" destOrd="0" parTransId="{2591F92C-36AA-4172-80EC-E5BC7D6F4E28}" sibTransId="{81F46960-E096-4478-A90B-C50E81628F91}"/>
    <dgm:cxn modelId="{19A1A44F-FEF8-4DAE-92BE-3167773E1A86}" srcId="{75C96881-9C5B-4F7D-9F9C-59326D5BA10D}" destId="{56871DDC-D6D8-4D45-8836-4883BC620BB9}" srcOrd="0" destOrd="0" parTransId="{CCFA6C1A-11BB-40BD-84B4-6D3F27955EFF}" sibTransId="{1068C612-13B2-4881-92EB-3C9264B74D98}"/>
    <dgm:cxn modelId="{BE890D18-E6C1-4682-9835-60BEA76930BD}" srcId="{56871DDC-D6D8-4D45-8836-4883BC620BB9}" destId="{F13AEBFA-745C-4B1B-91F7-1639240190F7}" srcOrd="0" destOrd="0" parTransId="{2129547A-F880-4BA5-AD72-467B7E33CFC8}" sibTransId="{5DFBF9A2-DDCD-4EDF-9CB9-A4EB2D6E5084}"/>
    <dgm:cxn modelId="{9D57C40B-59EF-450C-8E96-14EE1ECE14FE}" srcId="{56871DDC-D6D8-4D45-8836-4883BC620BB9}" destId="{00286EB9-9E88-46B3-A3C0-6197E2120BC5}" srcOrd="2" destOrd="0" parTransId="{DDFFEF70-6C45-4D33-B168-D62BBBA48079}" sibTransId="{2239A9CA-05F4-41EA-87F0-3A75922A9555}"/>
    <dgm:cxn modelId="{3E8DFBF8-6805-4940-AB49-4239B2312AAE}" type="presOf" srcId="{2129547A-F880-4BA5-AD72-467B7E33CFC8}" destId="{A45C2096-7947-4AA5-B0DA-B424CB3E5EFF}" srcOrd="0" destOrd="0" presId="urn:microsoft.com/office/officeart/2005/8/layout/radial4"/>
    <dgm:cxn modelId="{6E512121-1BDB-4D4E-9792-F401D36AF026}" type="presOf" srcId="{F13AEBFA-745C-4B1B-91F7-1639240190F7}" destId="{59538912-2CAA-4D7B-ABC3-DEF4BED1A25D}" srcOrd="0" destOrd="0" presId="urn:microsoft.com/office/officeart/2005/8/layout/radial4"/>
    <dgm:cxn modelId="{A1413EE9-AF34-424F-9A4B-7AA4E0256DB9}" type="presOf" srcId="{2591F92C-36AA-4172-80EC-E5BC7D6F4E28}" destId="{2BF3AC56-6189-4DE2-A5B3-3509CA8B1D26}" srcOrd="0" destOrd="0" presId="urn:microsoft.com/office/officeart/2005/8/layout/radial4"/>
    <dgm:cxn modelId="{CE3BCD45-FC39-4CFD-8564-1E6E32503869}" type="presOf" srcId="{00286EB9-9E88-46B3-A3C0-6197E2120BC5}" destId="{EF3C0B73-ECF1-40FB-A0D4-03CE173630F5}" srcOrd="0" destOrd="0" presId="urn:microsoft.com/office/officeart/2005/8/layout/radial4"/>
    <dgm:cxn modelId="{1113A2EB-6A36-4B45-BE89-23587A51C710}" type="presOf" srcId="{75C96881-9C5B-4F7D-9F9C-59326D5BA10D}" destId="{EEAAD8B1-0101-4B15-9934-852FD1378AFD}" srcOrd="0" destOrd="0" presId="urn:microsoft.com/office/officeart/2005/8/layout/radial4"/>
    <dgm:cxn modelId="{61AF2AB7-C4F7-4F61-9216-3D430900D2E0}" type="presOf" srcId="{730A81AD-7EDA-471A-8E9B-0CFF0E3DA84C}" destId="{0CCAB0CA-D801-4431-AD10-AE4E278AE15C}" srcOrd="0" destOrd="0" presId="urn:microsoft.com/office/officeart/2005/8/layout/radial4"/>
    <dgm:cxn modelId="{D4248BB3-6013-49A4-A003-A2CC7FC44856}" type="presOf" srcId="{DDFFEF70-6C45-4D33-B168-D62BBBA48079}" destId="{0BF79469-AD18-4050-889E-D83BE7690BE7}" srcOrd="0" destOrd="0" presId="urn:microsoft.com/office/officeart/2005/8/layout/radial4"/>
    <dgm:cxn modelId="{86F62456-19FF-494D-B233-6F4437042F24}" type="presParOf" srcId="{EEAAD8B1-0101-4B15-9934-852FD1378AFD}" destId="{C449AA71-AC68-45E6-BDFB-212C2CA98994}" srcOrd="0" destOrd="0" presId="urn:microsoft.com/office/officeart/2005/8/layout/radial4"/>
    <dgm:cxn modelId="{EAB9378A-1978-41CA-8EF4-CD9DDABFB0C3}" type="presParOf" srcId="{EEAAD8B1-0101-4B15-9934-852FD1378AFD}" destId="{A45C2096-7947-4AA5-B0DA-B424CB3E5EFF}" srcOrd="1" destOrd="0" presId="urn:microsoft.com/office/officeart/2005/8/layout/radial4"/>
    <dgm:cxn modelId="{1DDF4E6C-CEF0-40AA-934A-E82E8381C77B}" type="presParOf" srcId="{EEAAD8B1-0101-4B15-9934-852FD1378AFD}" destId="{59538912-2CAA-4D7B-ABC3-DEF4BED1A25D}" srcOrd="2" destOrd="0" presId="urn:microsoft.com/office/officeart/2005/8/layout/radial4"/>
    <dgm:cxn modelId="{2ECF911A-03C4-4497-AF82-95FB8DF8A302}" type="presParOf" srcId="{EEAAD8B1-0101-4B15-9934-852FD1378AFD}" destId="{2BF3AC56-6189-4DE2-A5B3-3509CA8B1D26}" srcOrd="3" destOrd="0" presId="urn:microsoft.com/office/officeart/2005/8/layout/radial4"/>
    <dgm:cxn modelId="{E1E9FF57-E353-4822-9EB2-73FD25BFC4B6}" type="presParOf" srcId="{EEAAD8B1-0101-4B15-9934-852FD1378AFD}" destId="{0CCAB0CA-D801-4431-AD10-AE4E278AE15C}" srcOrd="4" destOrd="0" presId="urn:microsoft.com/office/officeart/2005/8/layout/radial4"/>
    <dgm:cxn modelId="{BCF30B3B-7A4B-4E12-B40F-20534929EB00}" type="presParOf" srcId="{EEAAD8B1-0101-4B15-9934-852FD1378AFD}" destId="{0BF79469-AD18-4050-889E-D83BE7690BE7}" srcOrd="5" destOrd="0" presId="urn:microsoft.com/office/officeart/2005/8/layout/radial4"/>
    <dgm:cxn modelId="{9CD7CC62-49F2-401E-B3B6-2BE3DA60F3DF}" type="presParOf" srcId="{EEAAD8B1-0101-4B15-9934-852FD1378AFD}" destId="{EF3C0B73-ECF1-40FB-A0D4-03CE173630F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71C4D7-A164-4D7C-B097-821A7A5ECAB0}">
      <dsp:nvSpPr>
        <dsp:cNvPr id="0" name=""/>
        <dsp:cNvSpPr/>
      </dsp:nvSpPr>
      <dsp:spPr>
        <a:xfrm>
          <a:off x="0" y="0"/>
          <a:ext cx="6336792" cy="778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Átalakuló társadalmi-gazdasági viszonyok - nemzet</a:t>
          </a:r>
          <a:endParaRPr lang="hu-HU" sz="2100" kern="1200" dirty="0"/>
        </a:p>
      </dsp:txBody>
      <dsp:txXfrm>
        <a:off x="0" y="0"/>
        <a:ext cx="5451381" cy="778383"/>
      </dsp:txXfrm>
    </dsp:sp>
    <dsp:sp modelId="{1DE44125-3AC2-494F-94EC-B089C198FE2B}">
      <dsp:nvSpPr>
        <dsp:cNvPr id="0" name=""/>
        <dsp:cNvSpPr/>
      </dsp:nvSpPr>
      <dsp:spPr>
        <a:xfrm>
          <a:off x="473202" y="886491"/>
          <a:ext cx="6336792" cy="778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Hadakozás és hadseregépítés</a:t>
          </a:r>
          <a:endParaRPr lang="hu-HU" sz="2100" kern="1200" dirty="0"/>
        </a:p>
      </dsp:txBody>
      <dsp:txXfrm>
        <a:off x="473202" y="886491"/>
        <a:ext cx="5357641" cy="778383"/>
      </dsp:txXfrm>
    </dsp:sp>
    <dsp:sp modelId="{AB6F7D5D-B252-423A-93FC-BFEEE221EBD1}">
      <dsp:nvSpPr>
        <dsp:cNvPr id="0" name=""/>
        <dsp:cNvSpPr/>
      </dsp:nvSpPr>
      <dsp:spPr>
        <a:xfrm>
          <a:off x="946404" y="1772983"/>
          <a:ext cx="6336792" cy="778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Gazdasági-társadalmi válságok</a:t>
          </a:r>
          <a:endParaRPr lang="hu-HU" sz="2100" kern="1200" dirty="0"/>
        </a:p>
      </dsp:txBody>
      <dsp:txXfrm>
        <a:off x="946404" y="1772983"/>
        <a:ext cx="5357641" cy="778382"/>
      </dsp:txXfrm>
    </dsp:sp>
    <dsp:sp modelId="{8CDBE95A-C4CA-4795-9DBD-7F815BE11CA9}">
      <dsp:nvSpPr>
        <dsp:cNvPr id="0" name=""/>
        <dsp:cNvSpPr/>
      </dsp:nvSpPr>
      <dsp:spPr>
        <a:xfrm>
          <a:off x="1419605" y="2659475"/>
          <a:ext cx="6336792" cy="778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Expanzió</a:t>
          </a:r>
          <a:endParaRPr lang="hu-HU" sz="2100" kern="1200" dirty="0"/>
        </a:p>
      </dsp:txBody>
      <dsp:txXfrm>
        <a:off x="1419605" y="2659475"/>
        <a:ext cx="5357641" cy="778382"/>
      </dsp:txXfrm>
    </dsp:sp>
    <dsp:sp modelId="{405F7987-0C58-4FE1-BBE3-555AD85E98A3}">
      <dsp:nvSpPr>
        <dsp:cNvPr id="0" name=""/>
        <dsp:cNvSpPr/>
      </dsp:nvSpPr>
      <dsp:spPr>
        <a:xfrm>
          <a:off x="1892808" y="3545967"/>
          <a:ext cx="6336792" cy="778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 smtClean="0"/>
            <a:t>ABSZOLUTIZMUS</a:t>
          </a:r>
          <a:endParaRPr lang="hu-HU" sz="2100" b="1" kern="1200" dirty="0"/>
        </a:p>
      </dsp:txBody>
      <dsp:txXfrm>
        <a:off x="1892808" y="3545967"/>
        <a:ext cx="5357641" cy="778383"/>
      </dsp:txXfrm>
    </dsp:sp>
    <dsp:sp modelId="{6F6EDC98-4290-4AA6-A584-E24FBB0B1D77}">
      <dsp:nvSpPr>
        <dsp:cNvPr id="0" name=""/>
        <dsp:cNvSpPr/>
      </dsp:nvSpPr>
      <dsp:spPr>
        <a:xfrm>
          <a:off x="5830843" y="568652"/>
          <a:ext cx="505948" cy="5059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400" kern="1200"/>
        </a:p>
      </dsp:txBody>
      <dsp:txXfrm>
        <a:off x="5830843" y="568652"/>
        <a:ext cx="505948" cy="505948"/>
      </dsp:txXfrm>
    </dsp:sp>
    <dsp:sp modelId="{8C7E7C52-22CA-4610-9A43-ABAFAD8D8840}">
      <dsp:nvSpPr>
        <dsp:cNvPr id="0" name=""/>
        <dsp:cNvSpPr/>
      </dsp:nvSpPr>
      <dsp:spPr>
        <a:xfrm>
          <a:off x="6304045" y="1455143"/>
          <a:ext cx="505948" cy="5059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400" kern="1200"/>
        </a:p>
      </dsp:txBody>
      <dsp:txXfrm>
        <a:off x="6304045" y="1455143"/>
        <a:ext cx="505948" cy="505948"/>
      </dsp:txXfrm>
    </dsp:sp>
    <dsp:sp modelId="{EC60E033-0E26-4109-BE85-4556E87C457F}">
      <dsp:nvSpPr>
        <dsp:cNvPr id="0" name=""/>
        <dsp:cNvSpPr/>
      </dsp:nvSpPr>
      <dsp:spPr>
        <a:xfrm>
          <a:off x="6777247" y="2328662"/>
          <a:ext cx="505948" cy="5059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400" kern="1200"/>
        </a:p>
      </dsp:txBody>
      <dsp:txXfrm>
        <a:off x="6777247" y="2328662"/>
        <a:ext cx="505948" cy="505948"/>
      </dsp:txXfrm>
    </dsp:sp>
    <dsp:sp modelId="{1DB3F9DC-1B17-4AF9-8EC5-8770582D5266}">
      <dsp:nvSpPr>
        <dsp:cNvPr id="0" name=""/>
        <dsp:cNvSpPr/>
      </dsp:nvSpPr>
      <dsp:spPr>
        <a:xfrm>
          <a:off x="7250449" y="3223802"/>
          <a:ext cx="505948" cy="5059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400" kern="1200"/>
        </a:p>
      </dsp:txBody>
      <dsp:txXfrm>
        <a:off x="7250449" y="3223802"/>
        <a:ext cx="505948" cy="5059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F44022-9DF6-4218-B661-1AB5359CF5A2}">
      <dsp:nvSpPr>
        <dsp:cNvPr id="0" name=""/>
        <dsp:cNvSpPr/>
      </dsp:nvSpPr>
      <dsp:spPr>
        <a:xfrm>
          <a:off x="3141593" y="2377217"/>
          <a:ext cx="1946412" cy="19464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000" kern="1200" dirty="0" smtClean="0"/>
            <a:t>A. M.</a:t>
          </a:r>
          <a:endParaRPr lang="hu-HU" sz="5000" kern="1200" dirty="0"/>
        </a:p>
      </dsp:txBody>
      <dsp:txXfrm>
        <a:off x="3141593" y="2377217"/>
        <a:ext cx="1946412" cy="1946412"/>
      </dsp:txXfrm>
    </dsp:sp>
    <dsp:sp modelId="{CD795E62-2766-40C8-9CCF-2AA523108B3D}">
      <dsp:nvSpPr>
        <dsp:cNvPr id="0" name=""/>
        <dsp:cNvSpPr/>
      </dsp:nvSpPr>
      <dsp:spPr>
        <a:xfrm rot="10800000">
          <a:off x="1165754" y="3073060"/>
          <a:ext cx="1867168" cy="554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C1611-5B2A-4074-B281-2DAB35D895FF}">
      <dsp:nvSpPr>
        <dsp:cNvPr id="0" name=""/>
        <dsp:cNvSpPr/>
      </dsp:nvSpPr>
      <dsp:spPr>
        <a:xfrm>
          <a:off x="484509" y="2805428"/>
          <a:ext cx="1362489" cy="1089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Adóalanyok védelme</a:t>
          </a:r>
          <a:endParaRPr lang="hu-HU" sz="1500" kern="1200" dirty="0"/>
        </a:p>
      </dsp:txBody>
      <dsp:txXfrm>
        <a:off x="484509" y="2805428"/>
        <a:ext cx="1362489" cy="1089991"/>
      </dsp:txXfrm>
    </dsp:sp>
    <dsp:sp modelId="{8D2FC6FB-FCDC-4F0D-B543-D7E5FD6883E0}">
      <dsp:nvSpPr>
        <dsp:cNvPr id="0" name=""/>
        <dsp:cNvSpPr/>
      </dsp:nvSpPr>
      <dsp:spPr>
        <a:xfrm rot="12960000">
          <a:off x="1550673" y="1888401"/>
          <a:ext cx="1867168" cy="554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7629F-E0B2-43A9-83D8-F7B144FE4917}">
      <dsp:nvSpPr>
        <dsp:cNvPr id="0" name=""/>
        <dsp:cNvSpPr/>
      </dsp:nvSpPr>
      <dsp:spPr>
        <a:xfrm>
          <a:off x="1047727" y="1072022"/>
          <a:ext cx="1362489" cy="1089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Fokozott beavatkozás a gazdaságba</a:t>
          </a:r>
          <a:endParaRPr lang="hu-HU" sz="1500" kern="1200" dirty="0"/>
        </a:p>
      </dsp:txBody>
      <dsp:txXfrm>
        <a:off x="1047727" y="1072022"/>
        <a:ext cx="1362489" cy="1089991"/>
      </dsp:txXfrm>
    </dsp:sp>
    <dsp:sp modelId="{7545BDF9-A822-4AA4-9890-0D7FEE52C3DB}">
      <dsp:nvSpPr>
        <dsp:cNvPr id="0" name=""/>
        <dsp:cNvSpPr/>
      </dsp:nvSpPr>
      <dsp:spPr>
        <a:xfrm rot="15120000">
          <a:off x="2558404" y="1156242"/>
          <a:ext cx="1867168" cy="554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068BE-1B5B-4D9C-A23F-66CCF24A4EB6}">
      <dsp:nvSpPr>
        <dsp:cNvPr id="0" name=""/>
        <dsp:cNvSpPr/>
      </dsp:nvSpPr>
      <dsp:spPr>
        <a:xfrm>
          <a:off x="2522250" y="719"/>
          <a:ext cx="1362489" cy="1089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Állandó állami hadsereg</a:t>
          </a:r>
        </a:p>
      </dsp:txBody>
      <dsp:txXfrm>
        <a:off x="2522250" y="719"/>
        <a:ext cx="1362489" cy="1089991"/>
      </dsp:txXfrm>
    </dsp:sp>
    <dsp:sp modelId="{02E34E5A-FA71-431B-BFC9-7FC857DC0CA1}">
      <dsp:nvSpPr>
        <dsp:cNvPr id="0" name=""/>
        <dsp:cNvSpPr/>
      </dsp:nvSpPr>
      <dsp:spPr>
        <a:xfrm rot="17280000">
          <a:off x="3804027" y="1156242"/>
          <a:ext cx="1867168" cy="554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35FA4-25E3-4361-8988-9B2D33159C50}">
      <dsp:nvSpPr>
        <dsp:cNvPr id="0" name=""/>
        <dsp:cNvSpPr/>
      </dsp:nvSpPr>
      <dsp:spPr>
        <a:xfrm>
          <a:off x="4344860" y="719"/>
          <a:ext cx="1362489" cy="1089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Kormányzati ügyvitel</a:t>
          </a:r>
          <a:endParaRPr lang="hu-HU" sz="1500" kern="1200" dirty="0"/>
        </a:p>
      </dsp:txBody>
      <dsp:txXfrm>
        <a:off x="4344860" y="719"/>
        <a:ext cx="1362489" cy="1089991"/>
      </dsp:txXfrm>
    </dsp:sp>
    <dsp:sp modelId="{4D31C316-BC2C-4316-A1BD-BB6FCEBC6B97}">
      <dsp:nvSpPr>
        <dsp:cNvPr id="0" name=""/>
        <dsp:cNvSpPr/>
      </dsp:nvSpPr>
      <dsp:spPr>
        <a:xfrm rot="19440000">
          <a:off x="4811758" y="1888401"/>
          <a:ext cx="1867168" cy="554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B34A7-77C6-4947-883E-353933701886}">
      <dsp:nvSpPr>
        <dsp:cNvPr id="0" name=""/>
        <dsp:cNvSpPr/>
      </dsp:nvSpPr>
      <dsp:spPr>
        <a:xfrm>
          <a:off x="5819383" y="1072022"/>
          <a:ext cx="1362489" cy="1089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Szociális intézkedések</a:t>
          </a:r>
          <a:endParaRPr lang="hu-HU" sz="1500" kern="1200" dirty="0"/>
        </a:p>
      </dsp:txBody>
      <dsp:txXfrm>
        <a:off x="5819383" y="1072022"/>
        <a:ext cx="1362489" cy="1089991"/>
      </dsp:txXfrm>
    </dsp:sp>
    <dsp:sp modelId="{58001246-46EC-45FC-B84C-34CE06060761}">
      <dsp:nvSpPr>
        <dsp:cNvPr id="0" name=""/>
        <dsp:cNvSpPr/>
      </dsp:nvSpPr>
      <dsp:spPr>
        <a:xfrm>
          <a:off x="5196677" y="3073060"/>
          <a:ext cx="1867168" cy="554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C9668-7A3C-4345-B263-2611FD112DBB}">
      <dsp:nvSpPr>
        <dsp:cNvPr id="0" name=""/>
        <dsp:cNvSpPr/>
      </dsp:nvSpPr>
      <dsp:spPr>
        <a:xfrm>
          <a:off x="6382601" y="2805428"/>
          <a:ext cx="1362489" cy="1089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Bürokrácia, szakapparátus</a:t>
          </a:r>
          <a:endParaRPr lang="hu-HU" sz="1500" kern="1200" dirty="0"/>
        </a:p>
      </dsp:txBody>
      <dsp:txXfrm>
        <a:off x="6382601" y="2805428"/>
        <a:ext cx="1362489" cy="108999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1EBF68-9BF8-4A26-99CD-54CE70E92354}">
      <dsp:nvSpPr>
        <dsp:cNvPr id="0" name=""/>
        <dsp:cNvSpPr/>
      </dsp:nvSpPr>
      <dsp:spPr>
        <a:xfrm>
          <a:off x="617219" y="0"/>
          <a:ext cx="6995160" cy="43243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E3C76-225B-412F-8735-9428761CE48A}">
      <dsp:nvSpPr>
        <dsp:cNvPr id="0" name=""/>
        <dsp:cNvSpPr/>
      </dsp:nvSpPr>
      <dsp:spPr>
        <a:xfrm>
          <a:off x="4118" y="1297304"/>
          <a:ext cx="1981051" cy="17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Köztársaság</a:t>
          </a:r>
          <a:endParaRPr lang="hu-HU" sz="1700" kern="1200" dirty="0"/>
        </a:p>
      </dsp:txBody>
      <dsp:txXfrm>
        <a:off x="4118" y="1297304"/>
        <a:ext cx="1981051" cy="1729740"/>
      </dsp:txXfrm>
    </dsp:sp>
    <dsp:sp modelId="{5D7FDCBC-877E-449F-A070-DDF2BAAEBC2F}">
      <dsp:nvSpPr>
        <dsp:cNvPr id="0" name=""/>
        <dsp:cNvSpPr/>
      </dsp:nvSpPr>
      <dsp:spPr>
        <a:xfrm>
          <a:off x="2084222" y="1297304"/>
          <a:ext cx="1981051" cy="17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Felvilágosult abszolutizmus</a:t>
          </a:r>
          <a:endParaRPr lang="hu-HU" sz="1700" b="1" kern="1200" dirty="0"/>
        </a:p>
      </dsp:txBody>
      <dsp:txXfrm>
        <a:off x="2084222" y="1297304"/>
        <a:ext cx="1981051" cy="1729740"/>
      </dsp:txXfrm>
    </dsp:sp>
    <dsp:sp modelId="{A38D22BC-4B95-46F2-8161-69EE2D8A35C9}">
      <dsp:nvSpPr>
        <dsp:cNvPr id="0" name=""/>
        <dsp:cNvSpPr/>
      </dsp:nvSpPr>
      <dsp:spPr>
        <a:xfrm>
          <a:off x="4164326" y="1297304"/>
          <a:ext cx="1981051" cy="17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Abszolút monarchia</a:t>
          </a:r>
          <a:endParaRPr lang="hu-HU" sz="1700" b="1" kern="1200" dirty="0"/>
        </a:p>
      </dsp:txBody>
      <dsp:txXfrm>
        <a:off x="4164326" y="1297304"/>
        <a:ext cx="1981051" cy="1729740"/>
      </dsp:txXfrm>
    </dsp:sp>
    <dsp:sp modelId="{8AD15F9F-3291-46AC-BE47-BDDD1AAE0104}">
      <dsp:nvSpPr>
        <dsp:cNvPr id="0" name=""/>
        <dsp:cNvSpPr/>
      </dsp:nvSpPr>
      <dsp:spPr>
        <a:xfrm>
          <a:off x="6244430" y="1297304"/>
          <a:ext cx="1981051" cy="17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Despotikus monarchia</a:t>
          </a:r>
          <a:endParaRPr lang="hu-HU" sz="1700" kern="1200" dirty="0"/>
        </a:p>
      </dsp:txBody>
      <dsp:txXfrm>
        <a:off x="6244430" y="1297304"/>
        <a:ext cx="1981051" cy="17297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4E48AC-0980-4DF1-B25F-95D4D4C7FD42}">
      <dsp:nvSpPr>
        <dsp:cNvPr id="0" name=""/>
        <dsp:cNvSpPr/>
      </dsp:nvSpPr>
      <dsp:spPr>
        <a:xfrm rot="5400000">
          <a:off x="-235643" y="235987"/>
          <a:ext cx="1570955" cy="10996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I. Lipót</a:t>
          </a:r>
          <a:endParaRPr lang="hu-HU" sz="1700" kern="1200" dirty="0"/>
        </a:p>
      </dsp:txBody>
      <dsp:txXfrm rot="5400000">
        <a:off x="-235643" y="235987"/>
        <a:ext cx="1570955" cy="1099668"/>
      </dsp:txXfrm>
    </dsp:sp>
    <dsp:sp modelId="{DFAF01AE-262F-4ADB-8E39-45D4661F66E2}">
      <dsp:nvSpPr>
        <dsp:cNvPr id="0" name=""/>
        <dsp:cNvSpPr/>
      </dsp:nvSpPr>
      <dsp:spPr>
        <a:xfrm rot="5400000">
          <a:off x="4154073" y="-3054060"/>
          <a:ext cx="1021120" cy="7129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1655-1705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Első osztrák abszolutista kísérlet.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Birodalmi politika,</a:t>
          </a:r>
          <a:endParaRPr lang="hu-HU" sz="1500" kern="1200" dirty="0"/>
        </a:p>
      </dsp:txBody>
      <dsp:txXfrm rot="5400000">
        <a:off x="4154073" y="-3054060"/>
        <a:ext cx="1021120" cy="7129931"/>
      </dsp:txXfrm>
    </dsp:sp>
    <dsp:sp modelId="{230EC999-8D6A-4290-BB9B-4C55A957BFC9}">
      <dsp:nvSpPr>
        <dsp:cNvPr id="0" name=""/>
        <dsp:cNvSpPr/>
      </dsp:nvSpPr>
      <dsp:spPr>
        <a:xfrm rot="5400000">
          <a:off x="-235643" y="1612340"/>
          <a:ext cx="1570955" cy="10996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Wesselényi</a:t>
          </a:r>
          <a:endParaRPr lang="hu-HU" sz="1700" kern="1200" dirty="0"/>
        </a:p>
      </dsp:txBody>
      <dsp:txXfrm rot="5400000">
        <a:off x="-235643" y="1612340"/>
        <a:ext cx="1570955" cy="1099668"/>
      </dsp:txXfrm>
    </dsp:sp>
    <dsp:sp modelId="{4606B1A2-0691-4F2C-86CF-F22DF066433F}">
      <dsp:nvSpPr>
        <dsp:cNvPr id="0" name=""/>
        <dsp:cNvSpPr/>
      </dsp:nvSpPr>
      <dsp:spPr>
        <a:xfrm rot="5400000">
          <a:off x="4154073" y="-1677707"/>
          <a:ext cx="1021120" cy="7129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u-HU" sz="1500" kern="1200" dirty="0" err="1" smtClean="0"/>
            <a:t>Hornigk</a:t>
          </a:r>
          <a:r>
            <a:rPr lang="hu-HU" sz="1500" kern="1200" dirty="0" smtClean="0"/>
            <a:t> </a:t>
          </a:r>
          <a:r>
            <a:rPr lang="hu-HU" sz="1500" kern="1200" dirty="0" err="1" smtClean="0"/>
            <a:t>kameralizmusa</a:t>
          </a:r>
          <a:r>
            <a:rPr lang="hu-HU" sz="1500" kern="1200" dirty="0" smtClean="0"/>
            <a:t> (</a:t>
          </a:r>
          <a:r>
            <a:rPr lang="hu-HU" sz="1500" kern="1200" dirty="0" err="1" smtClean="0"/>
            <a:t>Oesterreich</a:t>
          </a:r>
          <a:r>
            <a:rPr lang="hu-HU" sz="1500" kern="1200" dirty="0" smtClean="0"/>
            <a:t> </a:t>
          </a:r>
          <a:r>
            <a:rPr lang="hu-HU" sz="1500" kern="1200" dirty="0" err="1" smtClean="0"/>
            <a:t>über</a:t>
          </a:r>
          <a:r>
            <a:rPr lang="hu-HU" sz="1500" kern="1200" dirty="0" smtClean="0"/>
            <a:t> </a:t>
          </a:r>
          <a:r>
            <a:rPr lang="hu-HU" sz="1500" kern="1200" dirty="0" err="1" smtClean="0"/>
            <a:t>alles</a:t>
          </a:r>
          <a:r>
            <a:rPr lang="hu-HU" sz="1500" kern="1200" dirty="0" smtClean="0"/>
            <a:t>, </a:t>
          </a:r>
          <a:r>
            <a:rPr lang="hu-HU" sz="1500" kern="1200" dirty="0" err="1" smtClean="0"/>
            <a:t>wann</a:t>
          </a:r>
          <a:r>
            <a:rPr lang="hu-HU" sz="1500" kern="1200" dirty="0" smtClean="0"/>
            <a:t> es </a:t>
          </a:r>
          <a:r>
            <a:rPr lang="hu-HU" sz="1500" kern="1200" dirty="0" err="1" smtClean="0"/>
            <a:t>nur</a:t>
          </a:r>
          <a:r>
            <a:rPr lang="hu-HU" sz="1500" kern="1200" dirty="0" smtClean="0"/>
            <a:t> </a:t>
          </a:r>
          <a:r>
            <a:rPr lang="hu-HU" sz="1500" kern="1200" dirty="0" err="1" smtClean="0"/>
            <a:t>will</a:t>
          </a:r>
          <a:r>
            <a:rPr lang="hu-HU" sz="1500" kern="1200" dirty="0" smtClean="0"/>
            <a:t>)</a:t>
          </a:r>
          <a:endParaRPr lang="hu-HU" sz="15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u-HU" sz="1500" kern="1200" dirty="0" smtClean="0"/>
            <a:t>Magyargyűlölet.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1664 vasvári béke.</a:t>
          </a:r>
          <a:endParaRPr lang="hu-HU" sz="15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Johann von </a:t>
          </a:r>
          <a:r>
            <a:rPr lang="hu-HU" sz="1500" kern="1200" dirty="0" err="1" smtClean="0"/>
            <a:t>Sporck</a:t>
          </a:r>
          <a:r>
            <a:rPr lang="hu-HU" sz="1500" kern="1200" dirty="0" smtClean="0"/>
            <a:t>;  </a:t>
          </a:r>
          <a:r>
            <a:rPr lang="hu-HU" sz="1500" kern="1200" dirty="0" err="1" smtClean="0"/>
            <a:t>Ampringen</a:t>
          </a:r>
          <a:r>
            <a:rPr lang="hu-HU" sz="1500" kern="1200" dirty="0" smtClean="0"/>
            <a:t>;</a:t>
          </a:r>
          <a:endParaRPr lang="hu-HU" sz="1500" kern="1200" dirty="0"/>
        </a:p>
      </dsp:txBody>
      <dsp:txXfrm rot="5400000">
        <a:off x="4154073" y="-1677707"/>
        <a:ext cx="1021120" cy="7129931"/>
      </dsp:txXfrm>
    </dsp:sp>
    <dsp:sp modelId="{C3C583CF-CB31-4053-821C-7FADC73966AD}">
      <dsp:nvSpPr>
        <dsp:cNvPr id="0" name=""/>
        <dsp:cNvSpPr/>
      </dsp:nvSpPr>
      <dsp:spPr>
        <a:xfrm rot="5400000">
          <a:off x="-235643" y="2988693"/>
          <a:ext cx="1570955" cy="10996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Thököly</a:t>
          </a:r>
          <a:endParaRPr lang="hu-HU" sz="1700" kern="1200" dirty="0"/>
        </a:p>
      </dsp:txBody>
      <dsp:txXfrm rot="5400000">
        <a:off x="-235643" y="2988693"/>
        <a:ext cx="1570955" cy="1099668"/>
      </dsp:txXfrm>
    </dsp:sp>
    <dsp:sp modelId="{34D3AB7A-658E-438B-8453-8D8A585F59DF}">
      <dsp:nvSpPr>
        <dsp:cNvPr id="0" name=""/>
        <dsp:cNvSpPr/>
      </dsp:nvSpPr>
      <dsp:spPr>
        <a:xfrm rot="5400000">
          <a:off x="4154073" y="-301355"/>
          <a:ext cx="1021120" cy="7129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A magyar alkotmány félre tétele.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Török </a:t>
          </a:r>
          <a:r>
            <a:rPr lang="hu-HU" sz="1500" kern="1200" dirty="0" err="1" smtClean="0"/>
            <a:t>kiüzése</a:t>
          </a:r>
          <a:r>
            <a:rPr lang="hu-HU" sz="1500" kern="1200" dirty="0" smtClean="0"/>
            <a:t> (1683, 1686).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1687-es Országgyűlés. (Második kísérlet)</a:t>
          </a:r>
          <a:endParaRPr lang="hu-HU" sz="1500" kern="1200" dirty="0"/>
        </a:p>
      </dsp:txBody>
      <dsp:txXfrm rot="5400000">
        <a:off x="4154073" y="-301355"/>
        <a:ext cx="1021120" cy="712993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9A9F90-1FE2-44F4-A7A4-4BC2A492EEE5}">
      <dsp:nvSpPr>
        <dsp:cNvPr id="0" name=""/>
        <dsp:cNvSpPr/>
      </dsp:nvSpPr>
      <dsp:spPr>
        <a:xfrm rot="5400000">
          <a:off x="-235643" y="235987"/>
          <a:ext cx="1570955" cy="10996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I. Lipót</a:t>
          </a:r>
          <a:endParaRPr lang="hu-HU" sz="1800" kern="1200" dirty="0"/>
        </a:p>
      </dsp:txBody>
      <dsp:txXfrm rot="5400000">
        <a:off x="-235643" y="235987"/>
        <a:ext cx="1570955" cy="1099668"/>
      </dsp:txXfrm>
    </dsp:sp>
    <dsp:sp modelId="{B5F0FC8B-AF35-4866-B779-11F5EA0A8DAC}">
      <dsp:nvSpPr>
        <dsp:cNvPr id="0" name=""/>
        <dsp:cNvSpPr/>
      </dsp:nvSpPr>
      <dsp:spPr>
        <a:xfrm rot="5400000">
          <a:off x="4154073" y="-3054060"/>
          <a:ext cx="1021120" cy="7129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kern="1200" dirty="0" smtClean="0"/>
            <a:t>1699 karlócai béke.</a:t>
          </a:r>
          <a:endParaRPr lang="hu-H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kern="1200" dirty="0" err="1" smtClean="0"/>
            <a:t>Germanizáció</a:t>
          </a:r>
          <a:r>
            <a:rPr lang="hu-HU" sz="2100" kern="1200" dirty="0" smtClean="0"/>
            <a:t>, katonai önkény, Erdély külön tartása.</a:t>
          </a:r>
          <a:endParaRPr lang="hu-HU" sz="2100" kern="1200" dirty="0"/>
        </a:p>
      </dsp:txBody>
      <dsp:txXfrm rot="5400000">
        <a:off x="4154073" y="-3054060"/>
        <a:ext cx="1021120" cy="7129931"/>
      </dsp:txXfrm>
    </dsp:sp>
    <dsp:sp modelId="{22A9E0F0-8BD3-42F9-A0F8-655E3E580A1D}">
      <dsp:nvSpPr>
        <dsp:cNvPr id="0" name=""/>
        <dsp:cNvSpPr/>
      </dsp:nvSpPr>
      <dsp:spPr>
        <a:xfrm rot="5400000">
          <a:off x="-235643" y="1612340"/>
          <a:ext cx="1570955" cy="10996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Rákóczi</a:t>
          </a:r>
          <a:endParaRPr lang="hu-HU" sz="1800" kern="1200" dirty="0"/>
        </a:p>
      </dsp:txBody>
      <dsp:txXfrm rot="5400000">
        <a:off x="-235643" y="1612340"/>
        <a:ext cx="1570955" cy="1099668"/>
      </dsp:txXfrm>
    </dsp:sp>
    <dsp:sp modelId="{0BBE5BB5-1DC5-4EE2-9059-B72B5EC4EE11}">
      <dsp:nvSpPr>
        <dsp:cNvPr id="0" name=""/>
        <dsp:cNvSpPr/>
      </dsp:nvSpPr>
      <dsp:spPr>
        <a:xfrm rot="5400000">
          <a:off x="4154073" y="-1677707"/>
          <a:ext cx="1021120" cy="7129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kern="1200" dirty="0" smtClean="0"/>
            <a:t>1703-1711 Rákóczi-szabadságharc (óriási ember és pénz áldozat).</a:t>
          </a:r>
          <a:endParaRPr lang="hu-H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kern="1200" dirty="0" smtClean="0"/>
            <a:t>1705 I. Lipót halála – I. József </a:t>
          </a:r>
          <a:endParaRPr lang="hu-HU" sz="2100" kern="1200" dirty="0"/>
        </a:p>
      </dsp:txBody>
      <dsp:txXfrm rot="5400000">
        <a:off x="4154073" y="-1677707"/>
        <a:ext cx="1021120" cy="7129931"/>
      </dsp:txXfrm>
    </dsp:sp>
    <dsp:sp modelId="{7AA97A5B-7C7E-4A8C-9609-2B6984EB07AC}">
      <dsp:nvSpPr>
        <dsp:cNvPr id="0" name=""/>
        <dsp:cNvSpPr/>
      </dsp:nvSpPr>
      <dsp:spPr>
        <a:xfrm rot="5400000">
          <a:off x="-235643" y="2988693"/>
          <a:ext cx="1570955" cy="10996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III. Károly</a:t>
          </a:r>
          <a:endParaRPr lang="hu-HU" sz="1800" kern="1200" dirty="0"/>
        </a:p>
      </dsp:txBody>
      <dsp:txXfrm rot="5400000">
        <a:off x="-235643" y="2988693"/>
        <a:ext cx="1570955" cy="1099668"/>
      </dsp:txXfrm>
    </dsp:sp>
    <dsp:sp modelId="{8C5C4BCA-346C-4AAE-B7A2-184FB39C8965}">
      <dsp:nvSpPr>
        <dsp:cNvPr id="0" name=""/>
        <dsp:cNvSpPr/>
      </dsp:nvSpPr>
      <dsp:spPr>
        <a:xfrm rot="5400000">
          <a:off x="4154073" y="-301355"/>
          <a:ext cx="1021120" cy="7129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kern="1200" dirty="0" smtClean="0"/>
            <a:t>1703 ún. </a:t>
          </a:r>
          <a:r>
            <a:rPr lang="hu-HU" sz="2100" kern="1200" dirty="0" err="1" smtClean="0"/>
            <a:t>pactum</a:t>
          </a:r>
          <a:r>
            <a:rPr lang="hu-HU" sz="2100" kern="1200" dirty="0" smtClean="0"/>
            <a:t> </a:t>
          </a:r>
          <a:r>
            <a:rPr lang="hu-HU" sz="2100" kern="1200" dirty="0" err="1" smtClean="0"/>
            <a:t>mutuae</a:t>
          </a:r>
          <a:r>
            <a:rPr lang="hu-HU" sz="2100" kern="1200" dirty="0" smtClean="0"/>
            <a:t> </a:t>
          </a:r>
          <a:r>
            <a:rPr lang="hu-HU" sz="2100" kern="1200" dirty="0" err="1" smtClean="0"/>
            <a:t>successionis</a:t>
          </a:r>
          <a:r>
            <a:rPr lang="hu-HU" sz="2100" kern="1200" dirty="0" smtClean="0"/>
            <a:t> (I. Lipót!)</a:t>
          </a:r>
          <a:endParaRPr lang="hu-H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kern="1200" dirty="0" smtClean="0"/>
            <a:t>Pragmatica </a:t>
          </a:r>
          <a:r>
            <a:rPr lang="hu-HU" sz="2100" kern="1200" dirty="0" err="1" smtClean="0"/>
            <a:t>Sanctio</a:t>
          </a:r>
          <a:endParaRPr lang="hu-HU" sz="2100" kern="1200" dirty="0"/>
        </a:p>
      </dsp:txBody>
      <dsp:txXfrm rot="5400000">
        <a:off x="4154073" y="-301355"/>
        <a:ext cx="1021120" cy="712993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400941-FDC4-4009-BFBD-FAFCCAA5B9E3}">
      <dsp:nvSpPr>
        <dsp:cNvPr id="0" name=""/>
        <dsp:cNvSpPr/>
      </dsp:nvSpPr>
      <dsp:spPr>
        <a:xfrm rot="5400000">
          <a:off x="-235643" y="235987"/>
          <a:ext cx="1570955" cy="10996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Felvilágosult abszolutizmus</a:t>
          </a:r>
          <a:endParaRPr lang="hu-HU" sz="1000" kern="1200" dirty="0"/>
        </a:p>
      </dsp:txBody>
      <dsp:txXfrm rot="5400000">
        <a:off x="-235643" y="235987"/>
        <a:ext cx="1570955" cy="1099668"/>
      </dsp:txXfrm>
    </dsp:sp>
    <dsp:sp modelId="{E6CD14C6-780E-48E3-A656-00686E6B4AE9}">
      <dsp:nvSpPr>
        <dsp:cNvPr id="0" name=""/>
        <dsp:cNvSpPr/>
      </dsp:nvSpPr>
      <dsp:spPr>
        <a:xfrm rot="5400000">
          <a:off x="4154073" y="-3054060"/>
          <a:ext cx="1021120" cy="7129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Mária Terézia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1765-től harmadik abszolutista kísérlet, 1790-ig össze sem hívták az OGY-t.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II. József</a:t>
          </a:r>
          <a:endParaRPr lang="hu-HU" sz="1600" kern="1200" dirty="0"/>
        </a:p>
      </dsp:txBody>
      <dsp:txXfrm rot="5400000">
        <a:off x="4154073" y="-3054060"/>
        <a:ext cx="1021120" cy="7129931"/>
      </dsp:txXfrm>
    </dsp:sp>
    <dsp:sp modelId="{9F4B1DF2-57A0-496B-84DB-9B266DA3DFED}">
      <dsp:nvSpPr>
        <dsp:cNvPr id="0" name=""/>
        <dsp:cNvSpPr/>
      </dsp:nvSpPr>
      <dsp:spPr>
        <a:xfrm rot="5400000">
          <a:off x="-235643" y="1612340"/>
          <a:ext cx="1570955" cy="10996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Kabineti abszolutizmus</a:t>
          </a:r>
          <a:endParaRPr lang="hu-HU" sz="1000" kern="1200" dirty="0"/>
        </a:p>
      </dsp:txBody>
      <dsp:txXfrm rot="5400000">
        <a:off x="-235643" y="1612340"/>
        <a:ext cx="1570955" cy="1099668"/>
      </dsp:txXfrm>
    </dsp:sp>
    <dsp:sp modelId="{AD6A7124-C2EC-4B51-9B2D-1ED812BCC518}">
      <dsp:nvSpPr>
        <dsp:cNvPr id="0" name=""/>
        <dsp:cNvSpPr/>
      </dsp:nvSpPr>
      <dsp:spPr>
        <a:xfrm rot="5400000">
          <a:off x="4154073" y="-1677707"/>
          <a:ext cx="1021120" cy="7129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II. Lipót (1790-1792)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I. Ferenc (1782-1835)</a:t>
          </a:r>
          <a:endParaRPr lang="hu-HU" sz="1600" kern="1200" dirty="0"/>
        </a:p>
      </dsp:txBody>
      <dsp:txXfrm rot="5400000">
        <a:off x="4154073" y="-1677707"/>
        <a:ext cx="1021120" cy="7129931"/>
      </dsp:txXfrm>
    </dsp:sp>
    <dsp:sp modelId="{96937D3B-7F71-41B9-8C48-643D4D5ABE71}">
      <dsp:nvSpPr>
        <dsp:cNvPr id="0" name=""/>
        <dsp:cNvSpPr/>
      </dsp:nvSpPr>
      <dsp:spPr>
        <a:xfrm rot="5400000">
          <a:off x="-235643" y="2988693"/>
          <a:ext cx="1570955" cy="10996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Neoabszolutizmus</a:t>
          </a:r>
          <a:endParaRPr lang="hu-HU" sz="1000" kern="1200" dirty="0"/>
        </a:p>
      </dsp:txBody>
      <dsp:txXfrm rot="5400000">
        <a:off x="-235643" y="2988693"/>
        <a:ext cx="1570955" cy="1099668"/>
      </dsp:txXfrm>
    </dsp:sp>
    <dsp:sp modelId="{B317B737-5010-40EE-860F-ED3A33F3525C}">
      <dsp:nvSpPr>
        <dsp:cNvPr id="0" name=""/>
        <dsp:cNvSpPr/>
      </dsp:nvSpPr>
      <dsp:spPr>
        <a:xfrm rot="5400000">
          <a:off x="4154073" y="-301355"/>
          <a:ext cx="1021120" cy="7129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1849-1867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600" kern="1200"/>
        </a:p>
      </dsp:txBody>
      <dsp:txXfrm rot="5400000">
        <a:off x="4154073" y="-301355"/>
        <a:ext cx="1021120" cy="712993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49AA71-AC68-45E6-BDFB-212C2CA98994}">
      <dsp:nvSpPr>
        <dsp:cNvPr id="0" name=""/>
        <dsp:cNvSpPr/>
      </dsp:nvSpPr>
      <dsp:spPr>
        <a:xfrm>
          <a:off x="3128574" y="2350945"/>
          <a:ext cx="1972451" cy="19724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Uralkodása</a:t>
          </a:r>
          <a:endParaRPr lang="hu-HU" sz="2100" kern="1200" dirty="0"/>
        </a:p>
      </dsp:txBody>
      <dsp:txXfrm>
        <a:off x="3128574" y="2350945"/>
        <a:ext cx="1972451" cy="1972451"/>
      </dsp:txXfrm>
    </dsp:sp>
    <dsp:sp modelId="{A45C2096-7947-4AA5-B0DA-B424CB3E5EFF}">
      <dsp:nvSpPr>
        <dsp:cNvPr id="0" name=""/>
        <dsp:cNvSpPr/>
      </dsp:nvSpPr>
      <dsp:spPr>
        <a:xfrm rot="12900000">
          <a:off x="1859149" y="2006183"/>
          <a:ext cx="1512436" cy="56214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38912-2CAA-4D7B-ABC3-DEF4BED1A25D}">
      <dsp:nvSpPr>
        <dsp:cNvPr id="0" name=""/>
        <dsp:cNvSpPr/>
      </dsp:nvSpPr>
      <dsp:spPr>
        <a:xfrm>
          <a:off x="1058995" y="1103976"/>
          <a:ext cx="1873829" cy="1499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Kettős vámrendszer</a:t>
          </a:r>
          <a:endParaRPr lang="hu-HU" sz="2300" kern="1200" dirty="0"/>
        </a:p>
      </dsp:txBody>
      <dsp:txXfrm>
        <a:off x="1058995" y="1103976"/>
        <a:ext cx="1873829" cy="1499063"/>
      </dsp:txXfrm>
    </dsp:sp>
    <dsp:sp modelId="{2BF3AC56-6189-4DE2-A5B3-3509CA8B1D26}">
      <dsp:nvSpPr>
        <dsp:cNvPr id="0" name=""/>
        <dsp:cNvSpPr/>
      </dsp:nvSpPr>
      <dsp:spPr>
        <a:xfrm rot="16200000">
          <a:off x="3358581" y="1225627"/>
          <a:ext cx="1512436" cy="56214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AB0CA-D801-4431-AD10-AE4E278AE15C}">
      <dsp:nvSpPr>
        <dsp:cNvPr id="0" name=""/>
        <dsp:cNvSpPr/>
      </dsp:nvSpPr>
      <dsp:spPr>
        <a:xfrm>
          <a:off x="3177885" y="952"/>
          <a:ext cx="1873829" cy="1499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err="1" smtClean="0"/>
            <a:t>Úbéri</a:t>
          </a:r>
          <a:r>
            <a:rPr lang="hu-HU" sz="2300" kern="1200" dirty="0" smtClean="0"/>
            <a:t> pátens</a:t>
          </a:r>
          <a:endParaRPr lang="hu-HU" sz="2300" kern="1200" dirty="0"/>
        </a:p>
      </dsp:txBody>
      <dsp:txXfrm>
        <a:off x="3177885" y="952"/>
        <a:ext cx="1873829" cy="1499063"/>
      </dsp:txXfrm>
    </dsp:sp>
    <dsp:sp modelId="{0BF79469-AD18-4050-889E-D83BE7690BE7}">
      <dsp:nvSpPr>
        <dsp:cNvPr id="0" name=""/>
        <dsp:cNvSpPr/>
      </dsp:nvSpPr>
      <dsp:spPr>
        <a:xfrm rot="19500000">
          <a:off x="4858014" y="2006183"/>
          <a:ext cx="1512436" cy="56214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C0B73-ECF1-40FB-A0D4-03CE173630F5}">
      <dsp:nvSpPr>
        <dsp:cNvPr id="0" name=""/>
        <dsp:cNvSpPr/>
      </dsp:nvSpPr>
      <dsp:spPr>
        <a:xfrm>
          <a:off x="5296775" y="1103976"/>
          <a:ext cx="1873829" cy="1499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Ratio Educationis</a:t>
          </a:r>
          <a:endParaRPr lang="hu-HU" sz="2300" kern="1200" dirty="0"/>
        </a:p>
      </dsp:txBody>
      <dsp:txXfrm>
        <a:off x="5296775" y="1103976"/>
        <a:ext cx="1873829" cy="1499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AB8EE33-721E-46DC-B2B3-12777B79CB06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F2EB1F2-8B81-4F54-9A1C-D574FAE8E80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E33-721E-46DC-B2B3-12777B79CB06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1F2-8B81-4F54-9A1C-D574FAE8E80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E33-721E-46DC-B2B3-12777B79CB06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1F2-8B81-4F54-9A1C-D574FAE8E80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E33-721E-46DC-B2B3-12777B79CB06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1F2-8B81-4F54-9A1C-D574FAE8E80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E33-721E-46DC-B2B3-12777B79CB06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1F2-8B81-4F54-9A1C-D574FAE8E80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E33-721E-46DC-B2B3-12777B79CB06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1F2-8B81-4F54-9A1C-D574FAE8E80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B8EE33-721E-46DC-B2B3-12777B79CB06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2EB1F2-8B81-4F54-9A1C-D574FAE8E80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AB8EE33-721E-46DC-B2B3-12777B79CB06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F2EB1F2-8B81-4F54-9A1C-D574FAE8E80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E33-721E-46DC-B2B3-12777B79CB06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1F2-8B81-4F54-9A1C-D574FAE8E80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E33-721E-46DC-B2B3-12777B79CB06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1F2-8B81-4F54-9A1C-D574FAE8E80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E33-721E-46DC-B2B3-12777B79CB06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B1F2-8B81-4F54-9A1C-D574FAE8E80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AB8EE33-721E-46DC-B2B3-12777B79CB06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F2EB1F2-8B81-4F54-9A1C-D574FAE8E80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Magyarország az abszolutizmus időszakában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Dr. Kálmán János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1687-es Országgyűlés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u-HU" dirty="0"/>
              <a:t>Mi József, Isten kegyelméből Magyarország királya stb. Esküszünk az élő Istenre, annak legszentebb anyjára, </a:t>
            </a:r>
            <a:r>
              <a:rPr lang="hu-HU" dirty="0" err="1"/>
              <a:t>szüz</a:t>
            </a:r>
            <a:r>
              <a:rPr lang="hu-HU" dirty="0"/>
              <a:t> Máriára s minden szentekre: hogy mi Isten anyaszentegyházait, a főpap urakat, bárókat s nemeseket, a szabad városokat s minden </a:t>
            </a:r>
            <a:r>
              <a:rPr lang="hu-HU" dirty="0" err="1"/>
              <a:t>országlakost</a:t>
            </a:r>
            <a:r>
              <a:rPr lang="hu-HU" dirty="0"/>
              <a:t>, </a:t>
            </a:r>
            <a:r>
              <a:rPr lang="hu-HU" u="sng" dirty="0"/>
              <a:t>mentességeikben és szabadságaikban, jogaikban, kiváltságaikban s régi jó és helybenhagyott szokásaikban</a:t>
            </a:r>
            <a:r>
              <a:rPr lang="hu-HU" dirty="0"/>
              <a:t>, a mint ezeknek értelmezése s használata iránt a király s a karok és rendek </a:t>
            </a:r>
            <a:r>
              <a:rPr lang="hu-HU" dirty="0" err="1"/>
              <a:t>országgyülésileg</a:t>
            </a:r>
            <a:r>
              <a:rPr lang="hu-HU" dirty="0"/>
              <a:t> közösen megegyeznek, megőrizzük, s mindnyájuknak igazságot szolgáltatunk, néhai felséges András király </a:t>
            </a:r>
            <a:r>
              <a:rPr lang="hu-HU" dirty="0" err="1"/>
              <a:t>decretumát</a:t>
            </a:r>
            <a:r>
              <a:rPr lang="hu-HU" dirty="0"/>
              <a:t> (</a:t>
            </a:r>
            <a:r>
              <a:rPr lang="hu-HU" u="sng" dirty="0"/>
              <a:t>kizárva</a:t>
            </a:r>
            <a:r>
              <a:rPr lang="hu-HU" dirty="0"/>
              <a:t> s félretéve azonban ugyanazon </a:t>
            </a:r>
            <a:r>
              <a:rPr lang="hu-HU" dirty="0" err="1"/>
              <a:t>decretum</a:t>
            </a:r>
            <a:r>
              <a:rPr lang="hu-HU" dirty="0"/>
              <a:t> 31-ik </a:t>
            </a:r>
            <a:r>
              <a:rPr lang="hu-HU" dirty="0" err="1"/>
              <a:t>czikkelyének</a:t>
            </a:r>
            <a:r>
              <a:rPr lang="hu-HU" dirty="0"/>
              <a:t> záradékát, mely </a:t>
            </a:r>
            <a:r>
              <a:rPr lang="hu-HU" dirty="0" err="1"/>
              <a:t>igy</a:t>
            </a:r>
            <a:r>
              <a:rPr lang="hu-HU" dirty="0"/>
              <a:t> kezdődik: Hogyha pedig mi stb. e szavakig: ellentmondhassanak mindörökké) megtartjuk, Magyarországunk határait, s mindazt, a mi ahhoz bármi jogon vagy </a:t>
            </a:r>
            <a:r>
              <a:rPr lang="hu-HU" dirty="0" err="1"/>
              <a:t>czimen</a:t>
            </a:r>
            <a:r>
              <a:rPr lang="hu-HU" dirty="0"/>
              <a:t> tartozik, el nem </a:t>
            </a:r>
            <a:r>
              <a:rPr lang="hu-HU" dirty="0" err="1"/>
              <a:t>idegenitjük</a:t>
            </a:r>
            <a:r>
              <a:rPr lang="hu-HU" dirty="0"/>
              <a:t>, s meg nem </a:t>
            </a:r>
            <a:r>
              <a:rPr lang="hu-HU" dirty="0" err="1"/>
              <a:t>csorbitjuk</a:t>
            </a:r>
            <a:r>
              <a:rPr lang="hu-HU" dirty="0"/>
              <a:t>, sőt, a mennyire lehet, öregbitjük s kiterjesztjük, s minden egyebet megteszünk, a mit az összes karoknak s egész Magyarországnak közjavára, </a:t>
            </a:r>
            <a:r>
              <a:rPr lang="hu-HU" dirty="0" err="1"/>
              <a:t>diszére</a:t>
            </a:r>
            <a:r>
              <a:rPr lang="hu-HU" dirty="0"/>
              <a:t> s gyarapodására igazságosan tehetünk, Isten minket </a:t>
            </a:r>
            <a:r>
              <a:rPr lang="hu-HU" dirty="0" err="1"/>
              <a:t>ugy</a:t>
            </a:r>
            <a:r>
              <a:rPr lang="hu-HU" dirty="0"/>
              <a:t> segéljen s minden szentek</a:t>
            </a:r>
            <a:r>
              <a:rPr lang="hu-HU" dirty="0" smtClean="0"/>
              <a:t>. (1687. évi I. tc.)</a:t>
            </a: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1687-es Országgyűlés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dirty="0"/>
              <a:t>Magyarországnak s kapcsolt részeinek összes karai és </a:t>
            </a:r>
            <a:r>
              <a:rPr lang="hu-HU" dirty="0" err="1"/>
              <a:t>rendei</a:t>
            </a:r>
            <a:r>
              <a:rPr lang="hu-HU" dirty="0"/>
              <a:t> kinyilatkoztatják, hogy mostantól jövőre s örök időkre senkit mást, mint </a:t>
            </a:r>
            <a:r>
              <a:rPr lang="hu-HU" dirty="0" err="1"/>
              <a:t>fennczimzett</a:t>
            </a:r>
            <a:r>
              <a:rPr lang="hu-HU" dirty="0"/>
              <a:t> Ő császári s királyi felségének saját ágyékából származott fiörökösei közül az első szülöttet (ugyanezt határozván az 1547-ik évi 5-ik s más e felől alkotott törvénycikkek) fogják törvényes királyuknak s uruknak </a:t>
            </a:r>
            <a:r>
              <a:rPr lang="hu-HU" dirty="0" smtClean="0"/>
              <a:t>ismerni. (1687. évi II. tc.)</a:t>
            </a: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Kik ők?</a:t>
            </a:r>
            <a:endParaRPr lang="hu-HU" dirty="0"/>
          </a:p>
        </p:txBody>
      </p:sp>
      <p:pic>
        <p:nvPicPr>
          <p:cNvPr id="4" name="Tartalom helye 3" descr="428px-Thököly_Imre_portr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3424" y="1556791"/>
            <a:ext cx="3087088" cy="4320481"/>
          </a:xfrm>
        </p:spPr>
      </p:pic>
      <p:pic>
        <p:nvPicPr>
          <p:cNvPr id="5" name="Kép 4" descr="Benjamin_von_Block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3302246" cy="4365104"/>
          </a:xfrm>
          <a:prstGeom prst="rect">
            <a:avLst/>
          </a:prstGeom>
        </p:spPr>
      </p:pic>
      <p:pic>
        <p:nvPicPr>
          <p:cNvPr id="6" name="Kép 5" descr="Wesselényi_Feren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5271" y="4010992"/>
            <a:ext cx="2322873" cy="28470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Rövid kronológia (2)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Dia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28700"/>
            <a:ext cx="8208912" cy="615668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eur-17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396272" cy="616356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Pragmatica </a:t>
            </a:r>
            <a:r>
              <a:rPr lang="hu-HU" dirty="0" err="1" smtClean="0"/>
              <a:t>Sanctio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hu-HU" dirty="0"/>
              <a:t>Ő legszentségesebb császári és királyi felsége férfiágának </a:t>
            </a:r>
            <a:r>
              <a:rPr lang="hu-HU" dirty="0" err="1"/>
              <a:t>magvaszakadtával</a:t>
            </a:r>
            <a:r>
              <a:rPr lang="hu-HU" dirty="0"/>
              <a:t> (mely magszakadást Isten legkegyelmesebben távol tartani méltóztassék) az öröklési jogon való utódlást e Magyarországban és koronájában, s az Isten segedelmével már visszaszerzett és visszaszerzendő ehhez tartozó részekben, országokban és tartományokban, felséges osztrák házának nőágára is és pedig első helyen a </a:t>
            </a:r>
            <a:r>
              <a:rPr lang="hu-HU" dirty="0" err="1"/>
              <a:t>fentisztelt</a:t>
            </a:r>
            <a:r>
              <a:rPr lang="hu-HU" dirty="0"/>
              <a:t> most uralkodó legszentségesebb császári és királyi </a:t>
            </a:r>
            <a:r>
              <a:rPr lang="hu-HU" dirty="0" smtClean="0"/>
              <a:t>felségnek. (</a:t>
            </a:r>
            <a:r>
              <a:rPr lang="hu-HU" i="1" dirty="0" smtClean="0"/>
              <a:t>Pragmatica </a:t>
            </a:r>
            <a:r>
              <a:rPr lang="hu-HU" i="1" dirty="0" err="1" smtClean="0"/>
              <a:t>Sanctio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Kik ők?</a:t>
            </a:r>
            <a:endParaRPr lang="hu-HU" dirty="0"/>
          </a:p>
        </p:txBody>
      </p:sp>
      <p:pic>
        <p:nvPicPr>
          <p:cNvPr id="4" name="Tartalom helye 3" descr="464px-Joseph_I_Holy_Roman_Empero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3500078" cy="4525963"/>
          </a:xfrm>
        </p:spPr>
      </p:pic>
      <p:pic>
        <p:nvPicPr>
          <p:cNvPr id="5" name="Kép 4" descr="Johann_Gottfried_Auerbach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8294" y="1484784"/>
            <a:ext cx="3028202" cy="4797152"/>
          </a:xfrm>
          <a:prstGeom prst="rect">
            <a:avLst/>
          </a:prstGeom>
        </p:spPr>
      </p:pic>
      <p:pic>
        <p:nvPicPr>
          <p:cNvPr id="6" name="Kép 5" descr="493px-Mányoki,_Ádam_-_Portrait_of_Prince_Ferenc_Rákóczi_II_-_Google_Art_Proje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8825" y="2564904"/>
            <a:ext cx="3487391" cy="42442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Rövid kronológia (3)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229600" cy="1066800"/>
          </a:xfrm>
        </p:spPr>
        <p:txBody>
          <a:bodyPr/>
          <a:lstStyle/>
          <a:p>
            <a:r>
              <a:rPr lang="hu-HU" dirty="0" smtClean="0"/>
              <a:t>„</a:t>
            </a:r>
            <a:r>
              <a:rPr lang="hu-HU" dirty="0" err="1" smtClean="0"/>
              <a:t>Vitam</a:t>
            </a:r>
            <a:r>
              <a:rPr lang="hu-HU" dirty="0" smtClean="0"/>
              <a:t> et </a:t>
            </a:r>
            <a:r>
              <a:rPr lang="hu-HU" dirty="0" err="1" smtClean="0"/>
              <a:t>sanguinem</a:t>
            </a:r>
            <a:r>
              <a:rPr lang="hu-HU" dirty="0" smtClean="0"/>
              <a:t>”</a:t>
            </a:r>
            <a:endParaRPr lang="hu-HU" dirty="0"/>
          </a:p>
        </p:txBody>
      </p:sp>
      <p:pic>
        <p:nvPicPr>
          <p:cNvPr id="4" name="Tartalom helye 3" descr="index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41194"/>
            <a:ext cx="6500167" cy="541680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620688" y="26064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Lássuk a térképet!</a:t>
            </a:r>
            <a:endParaRPr lang="hu-HU" dirty="0"/>
          </a:p>
        </p:txBody>
      </p:sp>
      <p:pic>
        <p:nvPicPr>
          <p:cNvPr id="4" name="Tartalom helye 3" descr="europa a xvii. szazadba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9063" y="1268760"/>
            <a:ext cx="7061329" cy="55704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Mária Terézia (1740-1780)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uralkodás kulcsa?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hu-HU" sz="2000" dirty="0"/>
              <a:t>„A tapasztalat bizonyítja, hogy az országgyűlések az uralkodóra </a:t>
            </a:r>
            <a:r>
              <a:rPr lang="hu-HU" sz="2000" dirty="0" smtClean="0"/>
              <a:t>mindig hátrányosak</a:t>
            </a:r>
            <a:r>
              <a:rPr lang="hu-HU" sz="2000" dirty="0"/>
              <a:t>, ezért nem kell a rendeket összehívni. Viszont a </a:t>
            </a:r>
            <a:r>
              <a:rPr lang="hu-HU" sz="2000" dirty="0" smtClean="0"/>
              <a:t>körülmények természete </a:t>
            </a:r>
            <a:r>
              <a:rPr lang="hu-HU" sz="2000" dirty="0"/>
              <a:t>szerint az egyes megyékhez kell fordulni, és azon kell lenni, </a:t>
            </a:r>
            <a:r>
              <a:rPr lang="hu-HU" sz="2000" dirty="0" smtClean="0"/>
              <a:t>hogy Őfelsége </a:t>
            </a:r>
            <a:r>
              <a:rPr lang="hu-HU" sz="2000" dirty="0"/>
              <a:t>ott az alispánok és a kisnemesség útján minél erősebb befolyást nyerjen, </a:t>
            </a:r>
            <a:r>
              <a:rPr lang="hu-HU" sz="2000" dirty="0" smtClean="0"/>
              <a:t>és így </a:t>
            </a:r>
            <a:r>
              <a:rPr lang="hu-HU" sz="2000" dirty="0"/>
              <a:t>elgondolásait ne a helyes útra szinte alig irányítható testületnél, hanem </a:t>
            </a:r>
            <a:r>
              <a:rPr lang="hu-HU" sz="2000" dirty="0" smtClean="0"/>
              <a:t>annak egyes </a:t>
            </a:r>
            <a:r>
              <a:rPr lang="hu-HU" sz="2000" dirty="0"/>
              <a:t>tagjainál igyekezzék előkészíteni, és amikor bennük a hajlandóság elérte </a:t>
            </a:r>
            <a:r>
              <a:rPr lang="hu-HU" sz="2000" dirty="0" smtClean="0"/>
              <a:t>a szükséges </a:t>
            </a:r>
            <a:r>
              <a:rPr lang="hu-HU" sz="2000" dirty="0"/>
              <a:t>fokot, csak akkor lehet az egész megváltoztatáshoz fogni. Ha ezt </a:t>
            </a:r>
            <a:r>
              <a:rPr lang="hu-HU" sz="2000" dirty="0" smtClean="0"/>
              <a:t>az eszközt </a:t>
            </a:r>
            <a:r>
              <a:rPr lang="hu-HU" sz="2000" dirty="0"/>
              <a:t>a szükséges elővigyázattal és szívóssággal alkalmazzák, akkor néhány </a:t>
            </a:r>
            <a:r>
              <a:rPr lang="hu-HU" sz="2000" dirty="0" smtClean="0"/>
              <a:t>év alatt </a:t>
            </a:r>
            <a:r>
              <a:rPr lang="hu-HU" sz="2000" dirty="0"/>
              <a:t>rendkívül sok hasznot lehet létrehozni. De kellő módon kell belekezdeni, és </a:t>
            </a:r>
            <a:r>
              <a:rPr lang="hu-HU" sz="2000" dirty="0" smtClean="0"/>
              <a:t>nem szabad </a:t>
            </a:r>
            <a:r>
              <a:rPr lang="hu-HU" sz="2000" dirty="0"/>
              <a:t>megelégedni csupán az alázatos és az ügybuzgalomra valló szép </a:t>
            </a:r>
            <a:r>
              <a:rPr lang="hu-HU" sz="2000" dirty="0" smtClean="0"/>
              <a:t>szavakkal, hanem </a:t>
            </a:r>
            <a:r>
              <a:rPr lang="hu-HU" sz="2000" dirty="0"/>
              <a:t>a tetteket kell nézni, és ezeket kell jutalmazni vagy büntetni.” </a:t>
            </a:r>
            <a:r>
              <a:rPr lang="hu-HU" sz="2000" i="1" dirty="0"/>
              <a:t>(</a:t>
            </a:r>
            <a:r>
              <a:rPr lang="hu-HU" sz="2000" i="1" dirty="0" err="1" smtClean="0"/>
              <a:t>Kaunitz</a:t>
            </a:r>
            <a:r>
              <a:rPr lang="hu-HU" sz="2000" i="1" dirty="0" smtClean="0"/>
              <a:t> államkancellár </a:t>
            </a:r>
            <a:r>
              <a:rPr lang="hu-HU" sz="2000" i="1" dirty="0"/>
              <a:t>előterjesztése Mária Teréziának 1761-ben)</a:t>
            </a:r>
            <a:endParaRPr lang="hu-H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Kettős vámrendszer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33518" y="2249488"/>
            <a:ext cx="687696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Úrbéri pátens (1767)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„Etetni kell a juhot, ha nyírni, fejni akarjuk!” (M.T.)</a:t>
            </a:r>
          </a:p>
          <a:p>
            <a:pPr algn="just"/>
            <a:r>
              <a:rPr lang="hu-HU" dirty="0" smtClean="0"/>
              <a:t>‘Jobbágyfelkelések’;</a:t>
            </a:r>
          </a:p>
          <a:p>
            <a:pPr algn="just"/>
            <a:r>
              <a:rPr lang="hu-HU" dirty="0" smtClean="0"/>
              <a:t>Jobbágyi adóterhek (uralkodó, földesúr, egyház);</a:t>
            </a:r>
          </a:p>
          <a:p>
            <a:pPr algn="just"/>
            <a:r>
              <a:rPr lang="hu-HU" dirty="0" smtClean="0"/>
              <a:t>Kilenced megmarad, de állami szinten szabályozza a robot mértékét.</a:t>
            </a:r>
          </a:p>
          <a:p>
            <a:pPr algn="just"/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Ratio Educationis (1777)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hu-HU" dirty="0"/>
              <a:t>„Ennélfogva gondoskodni kell</a:t>
            </a:r>
            <a:r>
              <a:rPr lang="hu-HU" dirty="0" smtClean="0"/>
              <a:t>: </a:t>
            </a:r>
          </a:p>
          <a:p>
            <a:pPr algn="just">
              <a:buNone/>
            </a:pPr>
            <a:r>
              <a:rPr lang="hu-HU" dirty="0" smtClean="0"/>
              <a:t>1</a:t>
            </a:r>
            <a:r>
              <a:rPr lang="hu-HU" dirty="0"/>
              <a:t>. hogy (amennyire lehetséges) minden egyes nemzet el legyen látva saját </a:t>
            </a:r>
            <a:r>
              <a:rPr lang="hu-HU" dirty="0" smtClean="0"/>
              <a:t>falusi iskolákkal</a:t>
            </a:r>
            <a:r>
              <a:rPr lang="hu-HU" dirty="0"/>
              <a:t>, melyeknek élén oly tanítók állnak, akik nemcsak az </a:t>
            </a:r>
            <a:r>
              <a:rPr lang="hu-HU" dirty="0" smtClean="0"/>
              <a:t>anyanyelvben tökéletesen </a:t>
            </a:r>
            <a:r>
              <a:rPr lang="hu-HU" dirty="0"/>
              <a:t>jártasak, hanem az országban gyakrabban használt nyelvekben is </a:t>
            </a:r>
            <a:r>
              <a:rPr lang="hu-HU" dirty="0" smtClean="0"/>
              <a:t>olyan gyakorlottsággal </a:t>
            </a:r>
            <a:r>
              <a:rPr lang="hu-HU" dirty="0"/>
              <a:t>rendelkeznek, hogy ezeket szükség esetén taníthassák,</a:t>
            </a:r>
          </a:p>
          <a:p>
            <a:pPr algn="just">
              <a:buNone/>
            </a:pPr>
            <a:r>
              <a:rPr lang="hu-HU" dirty="0"/>
              <a:t>2. hogy ezen iskolai szervezet az összes, bár különböző vallást követő </a:t>
            </a:r>
            <a:r>
              <a:rPr lang="hu-HU" dirty="0" smtClean="0"/>
              <a:t>polgárokhoz egyaránt </a:t>
            </a:r>
            <a:r>
              <a:rPr lang="hu-HU" dirty="0"/>
              <a:t>alkalmazkodjék s a közművelődés valamint a haza javára </a:t>
            </a:r>
            <a:r>
              <a:rPr lang="hu-HU" dirty="0" smtClean="0"/>
              <a:t>felekezeti különbség </a:t>
            </a:r>
            <a:r>
              <a:rPr lang="hu-HU" dirty="0"/>
              <a:t>nélkül egységes célt szolgáljon,</a:t>
            </a:r>
          </a:p>
          <a:p>
            <a:pPr algn="just">
              <a:buNone/>
            </a:pPr>
            <a:r>
              <a:rPr lang="hu-HU" dirty="0"/>
              <a:t>3. hogy ezen királyi intézmény áldásai az összes polgárok minden </a:t>
            </a:r>
            <a:r>
              <a:rPr lang="hu-HU" dirty="0" smtClean="0"/>
              <a:t>osztályára, úgymint </a:t>
            </a:r>
            <a:r>
              <a:rPr lang="hu-HU" dirty="0"/>
              <a:t>a földmívesekre, kis- és nagyvárosok lakóira, vármegyei vagy </a:t>
            </a:r>
            <a:r>
              <a:rPr lang="hu-HU" dirty="0" smtClean="0"/>
              <a:t>katonai elöljárókra </a:t>
            </a:r>
            <a:r>
              <a:rPr lang="hu-HU" dirty="0"/>
              <a:t>stb. egyformán kiterjedjenek</a:t>
            </a:r>
            <a:r>
              <a:rPr lang="hu-HU" dirty="0" smtClean="0"/>
              <a:t>.”</a:t>
            </a:r>
          </a:p>
          <a:p>
            <a:pPr algn="just">
              <a:buNone/>
            </a:pPr>
            <a:endParaRPr lang="hu-HU" dirty="0"/>
          </a:p>
          <a:p>
            <a:pPr algn="ctr">
              <a:buNone/>
            </a:pPr>
            <a:r>
              <a:rPr lang="hu-HU" sz="3400" b="1" dirty="0" smtClean="0"/>
              <a:t>Ki tudja miből finanszírozta Mária Terézia?</a:t>
            </a:r>
            <a:endParaRPr lang="hu-HU" sz="3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Ratio Educationis (1777)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Az állam (!) szabályozta az oktatásügyet;</a:t>
            </a:r>
          </a:p>
          <a:p>
            <a:pPr algn="just"/>
            <a:r>
              <a:rPr lang="hu-HU" dirty="0" err="1" smtClean="0"/>
              <a:t>Ürményi</a:t>
            </a:r>
            <a:r>
              <a:rPr lang="hu-HU" dirty="0" smtClean="0"/>
              <a:t> József – Kollár Ádám;</a:t>
            </a:r>
          </a:p>
          <a:p>
            <a:pPr algn="just"/>
            <a:r>
              <a:rPr lang="hu-HU" dirty="0" smtClean="0"/>
              <a:t>Központi tanterv;</a:t>
            </a:r>
          </a:p>
          <a:p>
            <a:pPr algn="just"/>
            <a:r>
              <a:rPr lang="hu-HU" dirty="0" smtClean="0"/>
              <a:t>Tankerületek;</a:t>
            </a:r>
          </a:p>
          <a:p>
            <a:pPr algn="just"/>
            <a:r>
              <a:rPr lang="hu-HU" dirty="0" smtClean="0"/>
              <a:t>Elemi (népiskola) – </a:t>
            </a:r>
            <a:r>
              <a:rPr lang="hu-HU" i="1" dirty="0" smtClean="0"/>
              <a:t>gimnázium</a:t>
            </a:r>
            <a:r>
              <a:rPr lang="hu-HU" dirty="0" smtClean="0"/>
              <a:t> – felsőfokú oktatás.</a:t>
            </a:r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1066800"/>
          </a:xfrm>
        </p:spPr>
        <p:txBody>
          <a:bodyPr/>
          <a:lstStyle/>
          <a:p>
            <a:r>
              <a:rPr lang="hu-HU" dirty="0" smtClean="0"/>
              <a:t>II. József (1780-1790)</a:t>
            </a:r>
            <a:endParaRPr lang="hu-HU" dirty="0"/>
          </a:p>
        </p:txBody>
      </p:sp>
      <p:pic>
        <p:nvPicPr>
          <p:cNvPr id="6" name="Tartalom helye 5" descr="489px-Kaiser_Joseph_II_by_Georg_Decker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2143" y="1700808"/>
            <a:ext cx="3575203" cy="4386752"/>
          </a:xfrm>
        </p:spPr>
      </p:pic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„Kalapos király”</a:t>
            </a:r>
          </a:p>
          <a:p>
            <a:pPr algn="ctr"/>
            <a:r>
              <a:rPr lang="hu-HU" dirty="0" smtClean="0"/>
              <a:t>Szent Korona Bécsbe;</a:t>
            </a:r>
          </a:p>
          <a:p>
            <a:pPr algn="ctr"/>
            <a:r>
              <a:rPr lang="hu-HU" dirty="0" err="1" smtClean="0"/>
              <a:t>Összmonarchia</a:t>
            </a:r>
            <a:r>
              <a:rPr lang="hu-HU" dirty="0" smtClean="0"/>
              <a:t>;</a:t>
            </a:r>
          </a:p>
          <a:p>
            <a:pPr algn="ctr"/>
            <a:r>
              <a:rPr lang="hu-HU" dirty="0" smtClean="0"/>
              <a:t>Centrális államszervezet;</a:t>
            </a:r>
          </a:p>
          <a:p>
            <a:pPr algn="ctr"/>
            <a:r>
              <a:rPr lang="hu-HU" dirty="0" smtClean="0"/>
              <a:t>Magyarország és Erdély;</a:t>
            </a:r>
          </a:p>
          <a:p>
            <a:pPr algn="ctr"/>
            <a:r>
              <a:rPr lang="hu-HU" dirty="0" smtClean="0"/>
              <a:t>Türelmi rendelet; </a:t>
            </a:r>
          </a:p>
          <a:p>
            <a:pPr algn="ctr"/>
            <a:r>
              <a:rPr lang="hu-HU" b="1" dirty="0" smtClean="0"/>
              <a:t>Nyelvrendelet;</a:t>
            </a:r>
          </a:p>
          <a:p>
            <a:pPr algn="ctr"/>
            <a:r>
              <a:rPr lang="hu-HU" dirty="0" smtClean="0"/>
              <a:t>Jobbágyrendelet;</a:t>
            </a:r>
          </a:p>
          <a:p>
            <a:pPr algn="ctr"/>
            <a:r>
              <a:rPr lang="hu-HU" dirty="0" smtClean="0"/>
              <a:t>Országos telekkönyvi hivatal;</a:t>
            </a:r>
          </a:p>
          <a:p>
            <a:pPr algn="ctr"/>
            <a:r>
              <a:rPr lang="hu-HU" dirty="0" smtClean="0"/>
              <a:t>Adóreform terve;</a:t>
            </a:r>
          </a:p>
          <a:p>
            <a:pPr algn="ctr"/>
            <a:r>
              <a:rPr lang="hu-HU" i="1" dirty="0" smtClean="0"/>
              <a:t>Mi maradt meg?</a:t>
            </a:r>
          </a:p>
          <a:p>
            <a:pPr algn="ctr">
              <a:buNone/>
            </a:pPr>
            <a:endParaRPr lang="hu-HU" dirty="0" smtClean="0"/>
          </a:p>
          <a:p>
            <a:pPr algn="ctr"/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Kultúrtörténeti feladat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278784" cy="33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556792"/>
            <a:ext cx="4502620" cy="29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539552" y="4941168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„Amikor pedig a XVIII. század végén, a XIX. század elején a köznemesek </a:t>
            </a:r>
            <a:r>
              <a:rPr lang="hu-HU" dirty="0" smtClean="0"/>
              <a:t>földszintes lakóházai </a:t>
            </a:r>
            <a:r>
              <a:rPr lang="hu-HU" dirty="0"/>
              <a:t>stílusukban is kiemelkedtek a parasztházak közül, a kúria elnevezést </a:t>
            </a:r>
            <a:r>
              <a:rPr lang="hu-HU" dirty="0" smtClean="0"/>
              <a:t>egy épülettípusra </a:t>
            </a:r>
            <a:r>
              <a:rPr lang="hu-HU" dirty="0"/>
              <a:t>kezdték használni, éspedig a középbirtokos nemesek </a:t>
            </a:r>
            <a:r>
              <a:rPr lang="hu-HU" dirty="0" smtClean="0"/>
              <a:t>földszintes, klasszicista </a:t>
            </a:r>
            <a:r>
              <a:rPr lang="hu-HU" dirty="0"/>
              <a:t>stílusú (bejáratánál gyakorta oszlopsorral-timpanonnal </a:t>
            </a:r>
            <a:r>
              <a:rPr lang="hu-HU" dirty="0" smtClean="0"/>
              <a:t>ellátott) épületeire</a:t>
            </a:r>
            <a:r>
              <a:rPr lang="hu-HU" dirty="0"/>
              <a:t>, amelyek már bizonyos fokú reprezentációs igényt jeleztek.” </a:t>
            </a:r>
            <a:r>
              <a:rPr lang="hu-HU" i="1" dirty="0"/>
              <a:t>(</a:t>
            </a:r>
            <a:r>
              <a:rPr lang="hu-HU" i="1" dirty="0" smtClean="0"/>
              <a:t>Gergely András </a:t>
            </a:r>
            <a:r>
              <a:rPr lang="hu-HU" i="1" dirty="0"/>
              <a:t>történész)</a:t>
            </a:r>
            <a:endParaRPr lang="hu-H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Kultúrtörténeti feladat</a:t>
            </a:r>
            <a:br>
              <a:rPr lang="hu-HU" dirty="0" smtClean="0"/>
            </a:br>
            <a:r>
              <a:rPr lang="hu-HU" sz="4000" dirty="0" smtClean="0"/>
              <a:t>Kastélyban vagy kúriában lakott…?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u-HU" dirty="0" smtClean="0"/>
              <a:t>a </a:t>
            </a:r>
            <a:r>
              <a:rPr lang="hu-HU" dirty="0"/>
              <a:t>Himnusz </a:t>
            </a:r>
            <a:r>
              <a:rPr lang="hu-HU" dirty="0" smtClean="0"/>
              <a:t>költője;</a:t>
            </a:r>
            <a:endParaRPr lang="hu-HU" dirty="0"/>
          </a:p>
          <a:p>
            <a:pPr algn="just"/>
            <a:r>
              <a:rPr lang="hu-HU" dirty="0" smtClean="0"/>
              <a:t>a </a:t>
            </a:r>
            <a:r>
              <a:rPr lang="hu-HU" dirty="0"/>
              <a:t>Magyar Museum című folyóirat elindítója, </a:t>
            </a:r>
            <a:r>
              <a:rPr lang="hu-HU" dirty="0" err="1"/>
              <a:t>széphalmi</a:t>
            </a:r>
            <a:r>
              <a:rPr lang="hu-HU" dirty="0"/>
              <a:t> háza </a:t>
            </a:r>
            <a:r>
              <a:rPr lang="hu-HU" dirty="0" err="1" smtClean="0"/>
              <a:t>azirodalmi</a:t>
            </a:r>
            <a:r>
              <a:rPr lang="hu-HU" dirty="0" smtClean="0"/>
              <a:t> </a:t>
            </a:r>
            <a:r>
              <a:rPr lang="hu-HU" dirty="0"/>
              <a:t>élet központja volt a nyelvújítás </a:t>
            </a:r>
            <a:r>
              <a:rPr lang="hu-HU" dirty="0" smtClean="0"/>
              <a:t>korában ;</a:t>
            </a:r>
          </a:p>
          <a:p>
            <a:pPr algn="just"/>
            <a:r>
              <a:rPr lang="hu-HU" dirty="0" smtClean="0"/>
              <a:t>az </a:t>
            </a:r>
            <a:r>
              <a:rPr lang="hu-HU" dirty="0"/>
              <a:t>első magyar közös </a:t>
            </a:r>
            <a:r>
              <a:rPr lang="hu-HU" dirty="0" smtClean="0"/>
              <a:t>külügyminiszter;</a:t>
            </a:r>
            <a:endParaRPr lang="hu-HU" dirty="0"/>
          </a:p>
          <a:p>
            <a:pPr algn="just"/>
            <a:r>
              <a:rPr lang="hu-HU" dirty="0" smtClean="0"/>
              <a:t>a </a:t>
            </a:r>
            <a:r>
              <a:rPr lang="hu-HU" dirty="0"/>
              <a:t>Balítéletek írója, az „árvízi hajós</a:t>
            </a:r>
            <a:r>
              <a:rPr lang="hu-HU" dirty="0" smtClean="0"/>
              <a:t>”;</a:t>
            </a:r>
            <a:endParaRPr lang="hu-HU" dirty="0"/>
          </a:p>
          <a:p>
            <a:pPr algn="just"/>
            <a:r>
              <a:rPr lang="hu-HU" dirty="0" smtClean="0"/>
              <a:t>az </a:t>
            </a:r>
            <a:r>
              <a:rPr lang="hu-HU" dirty="0"/>
              <a:t>első felelős magyar kormány </a:t>
            </a:r>
            <a:r>
              <a:rPr lang="hu-HU" dirty="0" smtClean="0"/>
              <a:t>elnöke;</a:t>
            </a:r>
            <a:endParaRPr lang="hu-HU" dirty="0"/>
          </a:p>
          <a:p>
            <a:pPr algn="just"/>
            <a:r>
              <a:rPr lang="hu-HU" dirty="0" smtClean="0"/>
              <a:t>a </a:t>
            </a:r>
            <a:r>
              <a:rPr lang="hu-HU" dirty="0"/>
              <a:t>Pesti Hírlap főszerkesztője (1841–44</a:t>
            </a:r>
            <a:r>
              <a:rPr lang="hu-HU" dirty="0" smtClean="0"/>
              <a:t>);</a:t>
            </a:r>
            <a:endParaRPr lang="hu-HU" dirty="0"/>
          </a:p>
          <a:p>
            <a:pPr algn="just"/>
            <a:r>
              <a:rPr lang="hu-HU" dirty="0" smtClean="0"/>
              <a:t>a </a:t>
            </a:r>
            <a:r>
              <a:rPr lang="hu-HU" dirty="0"/>
              <a:t>kiegyezés létrejöttének legfőbb magyar szorgalmazója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Hitel című mű </a:t>
            </a:r>
            <a:r>
              <a:rPr lang="pt-BR" dirty="0" smtClean="0"/>
              <a:t>írója</a:t>
            </a:r>
            <a:r>
              <a:rPr lang="hu-HU" dirty="0" smtClean="0"/>
              <a:t>?</a:t>
            </a:r>
            <a:endParaRPr lang="hu-H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abszolút monarchia kialakulása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Abszolút monarchiák jellemzői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Rendszertan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Felvilágosult abszolutizmus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„szellemi-ideológiai értelemben Nyugaton a társadalom világosította fel önmagát és az uralkodókat; míg Keleten az állam kívánta felvilágosítani az alattvalóit.” (T. P.)</a:t>
            </a: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Mi volt az akadály?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Peremvidék;</a:t>
            </a:r>
          </a:p>
          <a:p>
            <a:r>
              <a:rPr lang="hu-HU" dirty="0" smtClean="0"/>
              <a:t>Külpolitika;</a:t>
            </a:r>
          </a:p>
          <a:p>
            <a:r>
              <a:rPr lang="hu-HU" dirty="0" smtClean="0"/>
              <a:t>Gazdaság;</a:t>
            </a:r>
          </a:p>
          <a:p>
            <a:r>
              <a:rPr lang="hu-HU" dirty="0" smtClean="0"/>
              <a:t>Etnikumok;</a:t>
            </a:r>
          </a:p>
          <a:p>
            <a:r>
              <a:rPr lang="hu-HU" dirty="0" smtClean="0"/>
              <a:t>Földrajzi széttagoltság;</a:t>
            </a:r>
          </a:p>
          <a:p>
            <a:r>
              <a:rPr lang="hu-HU" dirty="0" smtClean="0"/>
              <a:t>Rendi jogoltalmazás;</a:t>
            </a:r>
          </a:p>
          <a:p>
            <a:r>
              <a:rPr lang="hu-HU" dirty="0" smtClean="0"/>
              <a:t>Többszintű államszervezet.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Rövid kronológia (1)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1687-es Országgyűlés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hu-HU" dirty="0"/>
              <a:t>Midőn mégis annak megfontolásával, hogy a királyok és </a:t>
            </a:r>
            <a:r>
              <a:rPr lang="hu-HU" dirty="0" smtClean="0"/>
              <a:t>fejedelmek </a:t>
            </a:r>
            <a:r>
              <a:rPr lang="hu-HU" dirty="0"/>
              <a:t>sorsa is a halál változásainak van alávetve: ennek tekintetéből gondolataikat minden időben oda irányozzák, hogy Ő legszentségesebb felségének felettük való szerencsés uralkodása s kormányzása, késő elhunyta után is, </a:t>
            </a:r>
            <a:r>
              <a:rPr lang="hu-HU" u="sng" dirty="0"/>
              <a:t>felséges örököseiben folytatást nyerjen </a:t>
            </a:r>
            <a:r>
              <a:rPr lang="hu-HU" dirty="0"/>
              <a:t>és a midőn e miatt azon vannak, hogy jövendőbeli királyuk és uruk felavatásáról (a veszélyes uralkodási szünetek megelőzése okából is) idejekorán gondoskodás történjék, bámulatos vigasztalódással vetik tekintetüket a fenséges fejedelemre, József ausztriai </a:t>
            </a:r>
            <a:r>
              <a:rPr lang="hu-HU" dirty="0" err="1"/>
              <a:t>főherczeg</a:t>
            </a:r>
            <a:r>
              <a:rPr lang="hu-HU" dirty="0"/>
              <a:t> stb. </a:t>
            </a:r>
            <a:r>
              <a:rPr lang="hu-HU" dirty="0" err="1"/>
              <a:t>urra</a:t>
            </a:r>
            <a:r>
              <a:rPr lang="hu-HU" dirty="0"/>
              <a:t>, az atyai erények élő példaképére s Ő legszentségesebb felségének az atya </a:t>
            </a:r>
            <a:r>
              <a:rPr lang="hu-HU" dirty="0" err="1"/>
              <a:t>utján</a:t>
            </a:r>
            <a:r>
              <a:rPr lang="hu-HU" dirty="0"/>
              <a:t> igen kedvelt elsőszülött fiára, a kit nekik erre az égi gondviselés </a:t>
            </a:r>
            <a:r>
              <a:rPr lang="hu-HU" dirty="0" smtClean="0"/>
              <a:t>rendelt. (1687. évi I. tc.)</a:t>
            </a:r>
          </a:p>
          <a:p>
            <a:pPr algn="just"/>
            <a:endParaRPr 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1582</TotalTime>
  <Words>1267</Words>
  <Application>Microsoft Office PowerPoint</Application>
  <PresentationFormat>Diavetítés a képernyőre (4:3 oldalarány)</PresentationFormat>
  <Paragraphs>127</Paragraphs>
  <Slides>29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Urbánus</vt:lpstr>
      <vt:lpstr>Magyarország az abszolutizmus időszakában</vt:lpstr>
      <vt:lpstr>Lássuk a térképet!</vt:lpstr>
      <vt:lpstr>Az abszolút monarchia kialakulása</vt:lpstr>
      <vt:lpstr>Abszolút monarchiák jellemzői</vt:lpstr>
      <vt:lpstr>Rendszertan</vt:lpstr>
      <vt:lpstr>Felvilágosult abszolutizmus</vt:lpstr>
      <vt:lpstr>Mi volt az akadály?</vt:lpstr>
      <vt:lpstr>Rövid kronológia (1)</vt:lpstr>
      <vt:lpstr>1687-es Országgyűlés</vt:lpstr>
      <vt:lpstr>1687-es Országgyűlés</vt:lpstr>
      <vt:lpstr>1687-es Országgyűlés</vt:lpstr>
      <vt:lpstr>Kik ők?</vt:lpstr>
      <vt:lpstr>Rövid kronológia (2)</vt:lpstr>
      <vt:lpstr>14. dia</vt:lpstr>
      <vt:lpstr>15. dia</vt:lpstr>
      <vt:lpstr>Pragmatica Sanctio</vt:lpstr>
      <vt:lpstr>Kik ők?</vt:lpstr>
      <vt:lpstr>Rövid kronológia (3)</vt:lpstr>
      <vt:lpstr>„Vitam et sanguinem”</vt:lpstr>
      <vt:lpstr>Mária Terézia (1740-1780)</vt:lpstr>
      <vt:lpstr>Az uralkodás kulcsa?</vt:lpstr>
      <vt:lpstr>Kettős vámrendszer</vt:lpstr>
      <vt:lpstr>Úrbéri pátens (1767)</vt:lpstr>
      <vt:lpstr>Ratio Educationis (1777)</vt:lpstr>
      <vt:lpstr>Ratio Educationis (1777)</vt:lpstr>
      <vt:lpstr>II. József (1780-1790)</vt:lpstr>
      <vt:lpstr>Kultúrtörténeti feladat</vt:lpstr>
      <vt:lpstr>Kultúrtörténeti feladat Kastélyban vagy kúriában lakott…?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Jayyz</dc:creator>
  <cp:lastModifiedBy>Jayyz</cp:lastModifiedBy>
  <cp:revision>56</cp:revision>
  <dcterms:created xsi:type="dcterms:W3CDTF">2014-02-09T18:15:13Z</dcterms:created>
  <dcterms:modified xsi:type="dcterms:W3CDTF">2014-02-11T18:37:44Z</dcterms:modified>
</cp:coreProperties>
</file>